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9" r:id="rId2"/>
    <p:sldId id="257" r:id="rId3"/>
    <p:sldId id="260" r:id="rId4"/>
    <p:sldId id="261" r:id="rId5"/>
    <p:sldId id="262" r:id="rId6"/>
    <p:sldId id="263" r:id="rId7"/>
    <p:sldId id="264" r:id="rId8"/>
    <p:sldId id="266" r:id="rId9"/>
    <p:sldId id="269" r:id="rId10"/>
    <p:sldId id="268" r:id="rId11"/>
    <p:sldId id="267" r:id="rId12"/>
    <p:sldId id="272" r:id="rId13"/>
    <p:sldId id="276" r:id="rId14"/>
    <p:sldId id="270" r:id="rId15"/>
    <p:sldId id="275" r:id="rId16"/>
    <p:sldId id="274" r:id="rId17"/>
    <p:sldId id="273" r:id="rId18"/>
    <p:sldId id="277" r:id="rId19"/>
    <p:sldId id="265" r:id="rId20"/>
    <p:sldId id="279" r:id="rId21"/>
    <p:sldId id="278" r:id="rId22"/>
    <p:sldId id="280" r:id="rId23"/>
    <p:sldId id="286" r:id="rId24"/>
    <p:sldId id="285" r:id="rId25"/>
    <p:sldId id="283" r:id="rId26"/>
    <p:sldId id="284" r:id="rId27"/>
    <p:sldId id="282" r:id="rId28"/>
    <p:sldId id="281" r:id="rId29"/>
    <p:sldId id="290" r:id="rId30"/>
    <p:sldId id="289" r:id="rId31"/>
    <p:sldId id="288" r:id="rId32"/>
    <p:sldId id="291" r:id="rId33"/>
    <p:sldId id="292" r:id="rId34"/>
    <p:sldId id="287" r:id="rId35"/>
    <p:sldId id="258" r:id="rId36"/>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59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none" spc="0" normalizeH="0" baseline="0">
                <a:solidFill>
                  <a:schemeClr val="tx1">
                    <a:lumMod val="65000"/>
                    <a:lumOff val="35000"/>
                  </a:schemeClr>
                </a:solidFill>
                <a:latin typeface="+mj-lt"/>
                <a:ea typeface="+mj-ea"/>
                <a:cs typeface="+mj-cs"/>
              </a:defRPr>
            </a:pPr>
            <a:r>
              <a:rPr lang="tr-TR" b="1" dirty="0"/>
              <a:t>2024 SU TÜKETİMİ</a:t>
            </a:r>
          </a:p>
        </c:rich>
      </c:tx>
      <c:layout>
        <c:manualLayout>
          <c:xMode val="edge"/>
          <c:yMode val="edge"/>
          <c:x val="0.32103378621789924"/>
          <c:y val="1.023391812865497E-2"/>
        </c:manualLayout>
      </c:layout>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tx1">
                  <a:lumMod val="65000"/>
                  <a:lumOff val="35000"/>
                </a:schemeClr>
              </a:solidFill>
              <a:latin typeface="+mj-lt"/>
              <a:ea typeface="+mj-ea"/>
              <a:cs typeface="+mj-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TOPLAM TÜKETİM</c:v>
                </c:pt>
              </c:strCache>
            </c:strRef>
          </c:tx>
          <c:spPr>
            <a:solidFill>
              <a:schemeClr val="tx1">
                <a:lumMod val="50000"/>
                <a:lumOff val="50000"/>
              </a:schemeClr>
            </a:solidFill>
            <a:ln>
              <a:noFill/>
            </a:ln>
            <a:effectLst/>
            <a:sp3d/>
          </c:spPr>
          <c:invertIfNegative val="0"/>
          <c:dLbls>
            <c:spPr>
              <a:noFill/>
              <a:ln>
                <a:noFill/>
              </a:ln>
              <a:effectLst/>
            </c:spPr>
            <c:txPr>
              <a:bodyPr rot="-5400000" spcFirstLastPara="1" vertOverflow="ellipsis"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Sayfa1!$A$3:$A$14</c:f>
              <c:numCache>
                <c:formatCode>mmm\-yy</c:formatCode>
                <c:ptCount val="12"/>
                <c:pt idx="0">
                  <c:v>45323</c:v>
                </c:pt>
                <c:pt idx="1">
                  <c:v>45352</c:v>
                </c:pt>
                <c:pt idx="2">
                  <c:v>45383</c:v>
                </c:pt>
                <c:pt idx="3">
                  <c:v>45413</c:v>
                </c:pt>
                <c:pt idx="4">
                  <c:v>45444</c:v>
                </c:pt>
                <c:pt idx="5">
                  <c:v>45474</c:v>
                </c:pt>
                <c:pt idx="6">
                  <c:v>45505</c:v>
                </c:pt>
                <c:pt idx="7">
                  <c:v>45536</c:v>
                </c:pt>
                <c:pt idx="8">
                  <c:v>45566</c:v>
                </c:pt>
                <c:pt idx="9">
                  <c:v>45597</c:v>
                </c:pt>
                <c:pt idx="10">
                  <c:v>45627</c:v>
                </c:pt>
              </c:numCache>
            </c:numRef>
          </c:cat>
          <c:val>
            <c:numRef>
              <c:f>Sayfa1!$B$3:$B$14</c:f>
              <c:numCache>
                <c:formatCode>General</c:formatCode>
                <c:ptCount val="12"/>
                <c:pt idx="0">
                  <c:v>0</c:v>
                </c:pt>
                <c:pt idx="1">
                  <c:v>0</c:v>
                </c:pt>
                <c:pt idx="2">
                  <c:v>182470</c:v>
                </c:pt>
                <c:pt idx="3">
                  <c:v>10235</c:v>
                </c:pt>
                <c:pt idx="4">
                  <c:v>238900</c:v>
                </c:pt>
                <c:pt idx="5">
                  <c:v>253105</c:v>
                </c:pt>
                <c:pt idx="6">
                  <c:v>17548</c:v>
                </c:pt>
                <c:pt idx="7">
                  <c:v>254820</c:v>
                </c:pt>
                <c:pt idx="8">
                  <c:v>13317</c:v>
                </c:pt>
                <c:pt idx="9">
                  <c:v>0</c:v>
                </c:pt>
                <c:pt idx="10">
                  <c:v>0</c:v>
                </c:pt>
              </c:numCache>
            </c:numRef>
          </c:val>
          <c:extLst>
            <c:ext xmlns:c16="http://schemas.microsoft.com/office/drawing/2014/chart" uri="{C3380CC4-5D6E-409C-BE32-E72D297353CC}">
              <c16:uniqueId val="{00000000-6490-45C9-9508-4CD4AD563056}"/>
            </c:ext>
          </c:extLst>
        </c:ser>
        <c:ser>
          <c:idx val="1"/>
          <c:order val="1"/>
          <c:tx>
            <c:strRef>
              <c:f>Sayfa1!$C$1</c:f>
              <c:strCache>
                <c:ptCount val="1"/>
                <c:pt idx="0">
                  <c:v>KİŞİ BAŞI </c:v>
                </c:pt>
              </c:strCache>
            </c:strRef>
          </c:tx>
          <c:spPr>
            <a:solidFill>
              <a:schemeClr val="tx1">
                <a:lumMod val="50000"/>
                <a:lumOff val="50000"/>
              </a:schemeClr>
            </a:solidFill>
            <a:ln>
              <a:noFill/>
            </a:ln>
            <a:effectLst/>
            <a:sp3d/>
          </c:spPr>
          <c:invertIfNegative val="0"/>
          <c:dLbls>
            <c:dLbl>
              <c:idx val="3"/>
              <c:layout>
                <c:manualLayout>
                  <c:x val="1.6339869281045752E-3"/>
                  <c:y val="-1.0721123712016836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490-45C9-9508-4CD4AD563056}"/>
                </c:ext>
              </c:extLst>
            </c:dLbl>
            <c:dLbl>
              <c:idx val="5"/>
              <c:layout>
                <c:manualLayout>
                  <c:x val="4.9019607843137254E-3"/>
                  <c:y val="-7.30994152046783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490-45C9-9508-4CD4AD563056}"/>
                </c:ext>
              </c:extLst>
            </c:dLbl>
            <c:dLbl>
              <c:idx val="6"/>
              <c:layout>
                <c:manualLayout>
                  <c:x val="5.7189542483659529E-3"/>
                  <c:y val="-1.0721123712016836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490-45C9-9508-4CD4AD563056}"/>
                </c:ext>
              </c:extLst>
            </c:dLbl>
            <c:dLbl>
              <c:idx val="7"/>
              <c:layout>
                <c:manualLayout>
                  <c:x val="4.0849673202614381E-3"/>
                  <c:y val="-1.0721123712016836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490-45C9-9508-4CD4AD563056}"/>
                </c:ext>
              </c:extLst>
            </c:dLbl>
            <c:dLbl>
              <c:idx val="8"/>
              <c:layout>
                <c:manualLayout>
                  <c:x val="3.267973856209030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490-45C9-9508-4CD4AD563056}"/>
                </c:ext>
              </c:extLst>
            </c:dLbl>
            <c:dLbl>
              <c:idx val="9"/>
              <c:layout>
                <c:manualLayout>
                  <c:x val="3.2679738562090303E-3"/>
                  <c:y val="1.46198830409346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490-45C9-9508-4CD4AD563056}"/>
                </c:ext>
              </c:extLst>
            </c:dLbl>
            <c:dLbl>
              <c:idx val="10"/>
              <c:layout>
                <c:manualLayout>
                  <c:x val="2.450980392156862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490-45C9-9508-4CD4AD563056}"/>
                </c:ext>
              </c:extLst>
            </c:dLbl>
            <c:spPr>
              <a:noFill/>
              <a:ln>
                <a:noFill/>
              </a:ln>
              <a:effectLst/>
            </c:spPr>
            <c:txPr>
              <a:bodyPr rot="-5400000" spcFirstLastPara="1" vertOverflow="ellipsis"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Sayfa1!$A$3:$A$14</c:f>
              <c:numCache>
                <c:formatCode>mmm\-yy</c:formatCode>
                <c:ptCount val="12"/>
                <c:pt idx="0">
                  <c:v>45323</c:v>
                </c:pt>
                <c:pt idx="1">
                  <c:v>45352</c:v>
                </c:pt>
                <c:pt idx="2">
                  <c:v>45383</c:v>
                </c:pt>
                <c:pt idx="3">
                  <c:v>45413</c:v>
                </c:pt>
                <c:pt idx="4">
                  <c:v>45444</c:v>
                </c:pt>
                <c:pt idx="5">
                  <c:v>45474</c:v>
                </c:pt>
                <c:pt idx="6">
                  <c:v>45505</c:v>
                </c:pt>
                <c:pt idx="7">
                  <c:v>45536</c:v>
                </c:pt>
                <c:pt idx="8">
                  <c:v>45566</c:v>
                </c:pt>
                <c:pt idx="9">
                  <c:v>45597</c:v>
                </c:pt>
                <c:pt idx="10">
                  <c:v>45627</c:v>
                </c:pt>
              </c:numCache>
            </c:numRef>
          </c:cat>
          <c:val>
            <c:numRef>
              <c:f>Sayfa1!$C$3:$C$14</c:f>
              <c:numCache>
                <c:formatCode>General</c:formatCode>
                <c:ptCount val="12"/>
              </c:numCache>
            </c:numRef>
          </c:val>
          <c:extLst>
            <c:ext xmlns:c16="http://schemas.microsoft.com/office/drawing/2014/chart" uri="{C3380CC4-5D6E-409C-BE32-E72D297353CC}">
              <c16:uniqueId val="{00000008-6490-45C9-9508-4CD4AD563056}"/>
            </c:ext>
          </c:extLst>
        </c:ser>
        <c:dLbls>
          <c:showLegendKey val="0"/>
          <c:showVal val="1"/>
          <c:showCatName val="0"/>
          <c:showSerName val="0"/>
          <c:showPercent val="0"/>
          <c:showBubbleSize val="0"/>
        </c:dLbls>
        <c:gapWidth val="150"/>
        <c:shape val="box"/>
        <c:axId val="550520616"/>
        <c:axId val="550520224"/>
        <c:axId val="0"/>
      </c:bar3DChart>
      <c:dateAx>
        <c:axId val="550520616"/>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cap="none" spc="0" normalizeH="0" baseline="0">
                <a:solidFill>
                  <a:schemeClr val="tx1">
                    <a:lumMod val="65000"/>
                    <a:lumOff val="35000"/>
                  </a:schemeClr>
                </a:solidFill>
                <a:latin typeface="+mn-lt"/>
                <a:ea typeface="+mn-ea"/>
                <a:cs typeface="+mn-cs"/>
              </a:defRPr>
            </a:pPr>
            <a:endParaRPr lang="tr-TR"/>
          </a:p>
        </c:txPr>
        <c:crossAx val="550520224"/>
        <c:crosses val="autoZero"/>
        <c:auto val="1"/>
        <c:lblOffset val="100"/>
        <c:baseTimeUnit val="months"/>
      </c:dateAx>
      <c:valAx>
        <c:axId val="550520224"/>
        <c:scaling>
          <c:orientation val="minMax"/>
        </c:scaling>
        <c:delete val="1"/>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crossAx val="550520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sz="2000" b="1"/>
      </a:pPr>
      <a:endParaRPr lang="tr-T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r>
              <a:rPr lang="tr-TR" sz="2400" dirty="0"/>
              <a:t>AMBALAJ KULLANIM MİKTARLARI(KG) 2024</a:t>
            </a:r>
          </a:p>
        </c:rich>
      </c:tx>
      <c:layout>
        <c:manualLayout>
          <c:xMode val="edge"/>
          <c:yMode val="edge"/>
          <c:x val="0.21407829703105288"/>
          <c:y val="9.1625037968176851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tr-TR"/>
        </a:p>
      </c:txPr>
    </c:title>
    <c:autoTitleDeleted val="0"/>
    <c:plotArea>
      <c:layout>
        <c:manualLayout>
          <c:layoutTarget val="inner"/>
          <c:xMode val="edge"/>
          <c:yMode val="edge"/>
          <c:x val="4.580591987735147E-2"/>
          <c:y val="0.26195126453075224"/>
          <c:w val="0.76916665152012154"/>
          <c:h val="0.59000909144276004"/>
        </c:manualLayout>
      </c:layout>
      <c:barChart>
        <c:barDir val="col"/>
        <c:grouping val="clustered"/>
        <c:varyColors val="0"/>
        <c:ser>
          <c:idx val="0"/>
          <c:order val="0"/>
          <c:tx>
            <c:strRef>
              <c:f>Sayfa1!$B$1</c:f>
              <c:strCache>
                <c:ptCount val="1"/>
                <c:pt idx="0">
                  <c:v>KAĞIT</c:v>
                </c:pt>
              </c:strCache>
            </c:strRef>
          </c:tx>
          <c:spPr>
            <a:solidFill>
              <a:schemeClr val="tx1"/>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5400000" spcFirstLastPara="1" vertOverflow="ellipsis" wrap="square" anchor="ctr" anchorCtr="1"/>
              <a:lstStyle/>
              <a:p>
                <a:pPr>
                  <a:defRPr sz="240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Sayfa1!$A$2:$A$10</c:f>
              <c:strCache>
                <c:ptCount val="9"/>
                <c:pt idx="0">
                  <c:v>Nis.24</c:v>
                </c:pt>
                <c:pt idx="1">
                  <c:v>May.24</c:v>
                </c:pt>
                <c:pt idx="2">
                  <c:v>Haz.24</c:v>
                </c:pt>
                <c:pt idx="3">
                  <c:v>Tem.24</c:v>
                </c:pt>
                <c:pt idx="4">
                  <c:v>Ağu.24</c:v>
                </c:pt>
                <c:pt idx="5">
                  <c:v>Eyl.24</c:v>
                </c:pt>
                <c:pt idx="6">
                  <c:v>Eki.24</c:v>
                </c:pt>
                <c:pt idx="7">
                  <c:v>Kas.24</c:v>
                </c:pt>
                <c:pt idx="8">
                  <c:v>TOPLAM</c:v>
                </c:pt>
              </c:strCache>
            </c:strRef>
          </c:cat>
          <c:val>
            <c:numRef>
              <c:f>Sayfa1!$B$2:$B$10</c:f>
              <c:numCache>
                <c:formatCode>General</c:formatCode>
                <c:ptCount val="9"/>
                <c:pt idx="0">
                  <c:v>740</c:v>
                </c:pt>
                <c:pt idx="1">
                  <c:v>880</c:v>
                </c:pt>
                <c:pt idx="2">
                  <c:v>960</c:v>
                </c:pt>
                <c:pt idx="3">
                  <c:v>1120</c:v>
                </c:pt>
                <c:pt idx="4">
                  <c:v>1280</c:v>
                </c:pt>
                <c:pt idx="5">
                  <c:v>1180</c:v>
                </c:pt>
                <c:pt idx="6">
                  <c:v>1060</c:v>
                </c:pt>
                <c:pt idx="7">
                  <c:v>480</c:v>
                </c:pt>
                <c:pt idx="8">
                  <c:v>7700</c:v>
                </c:pt>
              </c:numCache>
            </c:numRef>
          </c:val>
          <c:extLst>
            <c:ext xmlns:c16="http://schemas.microsoft.com/office/drawing/2014/chart" uri="{C3380CC4-5D6E-409C-BE32-E72D297353CC}">
              <c16:uniqueId val="{00000000-E2D4-4E6D-ABFE-98EC9E18165A}"/>
            </c:ext>
          </c:extLst>
        </c:ser>
        <c:ser>
          <c:idx val="1"/>
          <c:order val="1"/>
          <c:tx>
            <c:strRef>
              <c:f>Sayfa1!$C$1</c:f>
              <c:strCache>
                <c:ptCount val="1"/>
                <c:pt idx="0">
                  <c:v>PLASTİK</c:v>
                </c:pt>
              </c:strCache>
            </c:strRef>
          </c:tx>
          <c:spPr>
            <a:solidFill>
              <a:schemeClr val="tx1">
                <a:lumMod val="50000"/>
                <a:lumOff val="50000"/>
              </a:schemeClr>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5400000" spcFirstLastPara="1" vertOverflow="ellipsis" wrap="square" anchor="ctr" anchorCtr="1"/>
              <a:lstStyle/>
              <a:p>
                <a:pPr>
                  <a:defRPr sz="240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Sayfa1!$A$2:$A$10</c:f>
              <c:strCache>
                <c:ptCount val="9"/>
                <c:pt idx="0">
                  <c:v>Nis.24</c:v>
                </c:pt>
                <c:pt idx="1">
                  <c:v>May.24</c:v>
                </c:pt>
                <c:pt idx="2">
                  <c:v>Haz.24</c:v>
                </c:pt>
                <c:pt idx="3">
                  <c:v>Tem.24</c:v>
                </c:pt>
                <c:pt idx="4">
                  <c:v>Ağu.24</c:v>
                </c:pt>
                <c:pt idx="5">
                  <c:v>Eyl.24</c:v>
                </c:pt>
                <c:pt idx="6">
                  <c:v>Eki.24</c:v>
                </c:pt>
                <c:pt idx="7">
                  <c:v>Kas.24</c:v>
                </c:pt>
                <c:pt idx="8">
                  <c:v>TOPLAM</c:v>
                </c:pt>
              </c:strCache>
            </c:strRef>
          </c:cat>
          <c:val>
            <c:numRef>
              <c:f>Sayfa1!$C$2:$C$10</c:f>
              <c:numCache>
                <c:formatCode>General</c:formatCode>
                <c:ptCount val="9"/>
                <c:pt idx="0">
                  <c:v>380</c:v>
                </c:pt>
                <c:pt idx="1">
                  <c:v>440</c:v>
                </c:pt>
                <c:pt idx="2">
                  <c:v>520</c:v>
                </c:pt>
                <c:pt idx="3">
                  <c:v>610</c:v>
                </c:pt>
                <c:pt idx="4">
                  <c:v>700</c:v>
                </c:pt>
                <c:pt idx="5">
                  <c:v>650</c:v>
                </c:pt>
                <c:pt idx="6">
                  <c:v>500</c:v>
                </c:pt>
                <c:pt idx="7">
                  <c:v>200</c:v>
                </c:pt>
                <c:pt idx="8">
                  <c:v>4000</c:v>
                </c:pt>
              </c:numCache>
            </c:numRef>
          </c:val>
          <c:extLst>
            <c:ext xmlns:c16="http://schemas.microsoft.com/office/drawing/2014/chart" uri="{C3380CC4-5D6E-409C-BE32-E72D297353CC}">
              <c16:uniqueId val="{00000001-E2D4-4E6D-ABFE-98EC9E18165A}"/>
            </c:ext>
          </c:extLst>
        </c:ser>
        <c:ser>
          <c:idx val="2"/>
          <c:order val="2"/>
          <c:tx>
            <c:strRef>
              <c:f>Sayfa1!$D$1</c:f>
              <c:strCache>
                <c:ptCount val="1"/>
                <c:pt idx="0">
                  <c:v>METAL</c:v>
                </c:pt>
              </c:strCache>
            </c:strRef>
          </c:tx>
          <c:spPr>
            <a:solidFill>
              <a:schemeClr val="bg2">
                <a:lumMod val="75000"/>
              </a:schemeClr>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5400000" spcFirstLastPara="1" vertOverflow="ellipsis" wrap="square" anchor="ctr" anchorCtr="1"/>
              <a:lstStyle/>
              <a:p>
                <a:pPr>
                  <a:defRPr sz="240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Sayfa1!$A$2:$A$10</c:f>
              <c:strCache>
                <c:ptCount val="9"/>
                <c:pt idx="0">
                  <c:v>Nis.24</c:v>
                </c:pt>
                <c:pt idx="1">
                  <c:v>May.24</c:v>
                </c:pt>
                <c:pt idx="2">
                  <c:v>Haz.24</c:v>
                </c:pt>
                <c:pt idx="3">
                  <c:v>Tem.24</c:v>
                </c:pt>
                <c:pt idx="4">
                  <c:v>Ağu.24</c:v>
                </c:pt>
                <c:pt idx="5">
                  <c:v>Eyl.24</c:v>
                </c:pt>
                <c:pt idx="6">
                  <c:v>Eki.24</c:v>
                </c:pt>
                <c:pt idx="7">
                  <c:v>Kas.24</c:v>
                </c:pt>
                <c:pt idx="8">
                  <c:v>TOPLAM</c:v>
                </c:pt>
              </c:strCache>
            </c:strRef>
          </c:cat>
          <c:val>
            <c:numRef>
              <c:f>Sayfa1!$D$2:$D$10</c:f>
              <c:numCache>
                <c:formatCode>General</c:formatCode>
                <c:ptCount val="9"/>
                <c:pt idx="0">
                  <c:v>160</c:v>
                </c:pt>
                <c:pt idx="1">
                  <c:v>280</c:v>
                </c:pt>
                <c:pt idx="2">
                  <c:v>330</c:v>
                </c:pt>
                <c:pt idx="3">
                  <c:v>380</c:v>
                </c:pt>
                <c:pt idx="4">
                  <c:v>420</c:v>
                </c:pt>
                <c:pt idx="5">
                  <c:v>320</c:v>
                </c:pt>
                <c:pt idx="6">
                  <c:v>320</c:v>
                </c:pt>
                <c:pt idx="7">
                  <c:v>120</c:v>
                </c:pt>
                <c:pt idx="8">
                  <c:v>2330</c:v>
                </c:pt>
              </c:numCache>
            </c:numRef>
          </c:val>
          <c:extLst>
            <c:ext xmlns:c16="http://schemas.microsoft.com/office/drawing/2014/chart" uri="{C3380CC4-5D6E-409C-BE32-E72D297353CC}">
              <c16:uniqueId val="{00000002-E2D4-4E6D-ABFE-98EC9E18165A}"/>
            </c:ext>
          </c:extLst>
        </c:ser>
        <c:ser>
          <c:idx val="3"/>
          <c:order val="3"/>
          <c:tx>
            <c:strRef>
              <c:f>Sayfa1!$E$1</c:f>
              <c:strCache>
                <c:ptCount val="1"/>
                <c:pt idx="0">
                  <c:v>CAM</c:v>
                </c:pt>
              </c:strCache>
            </c:strRef>
          </c:tx>
          <c:spPr>
            <a:solidFill>
              <a:schemeClr val="bg2">
                <a:lumMod val="90000"/>
              </a:schemeClr>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5400000" spcFirstLastPara="1" vertOverflow="ellipsis" wrap="square" anchor="ctr" anchorCtr="1"/>
              <a:lstStyle/>
              <a:p>
                <a:pPr>
                  <a:defRPr sz="240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Sayfa1!$A$2:$A$10</c:f>
              <c:strCache>
                <c:ptCount val="9"/>
                <c:pt idx="0">
                  <c:v>Nis.24</c:v>
                </c:pt>
                <c:pt idx="1">
                  <c:v>May.24</c:v>
                </c:pt>
                <c:pt idx="2">
                  <c:v>Haz.24</c:v>
                </c:pt>
                <c:pt idx="3">
                  <c:v>Tem.24</c:v>
                </c:pt>
                <c:pt idx="4">
                  <c:v>Ağu.24</c:v>
                </c:pt>
                <c:pt idx="5">
                  <c:v>Eyl.24</c:v>
                </c:pt>
                <c:pt idx="6">
                  <c:v>Eki.24</c:v>
                </c:pt>
                <c:pt idx="7">
                  <c:v>Kas.24</c:v>
                </c:pt>
                <c:pt idx="8">
                  <c:v>TOPLAM</c:v>
                </c:pt>
              </c:strCache>
            </c:strRef>
          </c:cat>
          <c:val>
            <c:numRef>
              <c:f>Sayfa1!$E$2:$E$10</c:f>
              <c:numCache>
                <c:formatCode>General</c:formatCode>
                <c:ptCount val="9"/>
                <c:pt idx="0">
                  <c:v>810</c:v>
                </c:pt>
                <c:pt idx="1">
                  <c:v>960</c:v>
                </c:pt>
                <c:pt idx="2">
                  <c:v>1050</c:v>
                </c:pt>
                <c:pt idx="3">
                  <c:v>1270</c:v>
                </c:pt>
                <c:pt idx="4">
                  <c:v>1340</c:v>
                </c:pt>
                <c:pt idx="5">
                  <c:v>1240</c:v>
                </c:pt>
                <c:pt idx="6">
                  <c:v>1040</c:v>
                </c:pt>
                <c:pt idx="7">
                  <c:v>340</c:v>
                </c:pt>
                <c:pt idx="8">
                  <c:v>8050</c:v>
                </c:pt>
              </c:numCache>
            </c:numRef>
          </c:val>
          <c:extLst>
            <c:ext xmlns:c16="http://schemas.microsoft.com/office/drawing/2014/chart" uri="{C3380CC4-5D6E-409C-BE32-E72D297353CC}">
              <c16:uniqueId val="{00000003-E2D4-4E6D-ABFE-98EC9E18165A}"/>
            </c:ext>
          </c:extLst>
        </c:ser>
        <c:dLbls>
          <c:dLblPos val="outEnd"/>
          <c:showLegendKey val="0"/>
          <c:showVal val="1"/>
          <c:showCatName val="0"/>
          <c:showSerName val="0"/>
          <c:showPercent val="0"/>
          <c:showBubbleSize val="0"/>
        </c:dLbls>
        <c:gapWidth val="100"/>
        <c:overlap val="-24"/>
        <c:axId val="550511208"/>
        <c:axId val="550514736"/>
      </c:barChart>
      <c:catAx>
        <c:axId val="5505112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tr-TR"/>
          </a:p>
        </c:txPr>
        <c:crossAx val="550514736"/>
        <c:crosses val="autoZero"/>
        <c:auto val="1"/>
        <c:lblAlgn val="ctr"/>
        <c:lblOffset val="100"/>
        <c:noMultiLvlLbl val="1"/>
      </c:catAx>
      <c:valAx>
        <c:axId val="55051473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50511208"/>
        <c:crosses val="autoZero"/>
        <c:crossBetween val="between"/>
      </c:valAx>
      <c:spPr>
        <a:noFill/>
        <a:ln>
          <a:noFill/>
        </a:ln>
        <a:effectLst/>
      </c:spPr>
    </c:plotArea>
    <c:legend>
      <c:legendPos val="b"/>
      <c:layout>
        <c:manualLayout>
          <c:xMode val="edge"/>
          <c:yMode val="edge"/>
          <c:x val="0.27850282654091985"/>
          <c:y val="0.17777398658501017"/>
          <c:w val="0.46646101555578084"/>
          <c:h val="6.481860600758238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tr-TR"/>
        </a:p>
      </c:txPr>
    </c:legend>
    <c:plotVisOnly val="1"/>
    <c:dispBlanksAs val="gap"/>
    <c:showDLblsOverMax val="0"/>
  </c:chart>
  <c:spPr>
    <a:noFill/>
    <a:ln>
      <a:noFill/>
    </a:ln>
    <a:effectLst/>
  </c:spPr>
  <c:txPr>
    <a:bodyPr/>
    <a:lstStyle/>
    <a:p>
      <a:pPr>
        <a:defRPr sz="2400" b="1">
          <a:latin typeface="Calibri" panose="020F0502020204030204" pitchFamily="34" charset="0"/>
          <a:ea typeface="Calibri" panose="020F0502020204030204" pitchFamily="34" charset="0"/>
          <a:cs typeface="Calibri" panose="020F0502020204030204" pitchFamily="34" charset="0"/>
        </a:defRPr>
      </a:pPr>
      <a:endParaRPr lang="tr-T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r>
              <a:rPr lang="tr-TR" sz="2400" dirty="0"/>
              <a:t>AMBALAJ KULLANIM MİKTARLARI(KG) 2025</a:t>
            </a:r>
          </a:p>
        </c:rich>
      </c:tx>
      <c:layout>
        <c:manualLayout>
          <c:xMode val="edge"/>
          <c:yMode val="edge"/>
          <c:x val="0.23748778835910397"/>
          <c:y val="8.482962443034002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tr-TR"/>
        </a:p>
      </c:txPr>
    </c:title>
    <c:autoTitleDeleted val="0"/>
    <c:plotArea>
      <c:layout>
        <c:manualLayout>
          <c:layoutTarget val="inner"/>
          <c:xMode val="edge"/>
          <c:yMode val="edge"/>
          <c:x val="4.2185106738454409E-2"/>
          <c:y val="0.21933760349262818"/>
          <c:w val="0.76916665152012154"/>
          <c:h val="0.59000909144276004"/>
        </c:manualLayout>
      </c:layout>
      <c:barChart>
        <c:barDir val="col"/>
        <c:grouping val="clustered"/>
        <c:varyColors val="0"/>
        <c:ser>
          <c:idx val="0"/>
          <c:order val="0"/>
          <c:tx>
            <c:strRef>
              <c:f>Sayfa1!$B$1</c:f>
              <c:strCache>
                <c:ptCount val="1"/>
                <c:pt idx="0">
                  <c:v>KAĞIT</c:v>
                </c:pt>
              </c:strCache>
            </c:strRef>
          </c:tx>
          <c:spPr>
            <a:solidFill>
              <a:schemeClr val="tx1"/>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5400000" spcFirstLastPara="1" vertOverflow="ellipsis" wrap="square" anchor="ctr" anchorCtr="1"/>
              <a:lstStyle/>
              <a:p>
                <a:pPr>
                  <a:defRPr sz="240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Sayfa1!$A$2:$A$13</c:f>
              <c:strCache>
                <c:ptCount val="12"/>
                <c:pt idx="0">
                  <c:v>Oc.25</c:v>
                </c:pt>
                <c:pt idx="1">
                  <c:v>Şub.25</c:v>
                </c:pt>
                <c:pt idx="2">
                  <c:v>Mar.25</c:v>
                </c:pt>
                <c:pt idx="3">
                  <c:v>Nis.25</c:v>
                </c:pt>
                <c:pt idx="4">
                  <c:v>May.25</c:v>
                </c:pt>
                <c:pt idx="5">
                  <c:v>Haz.25</c:v>
                </c:pt>
                <c:pt idx="6">
                  <c:v>Tem.25</c:v>
                </c:pt>
                <c:pt idx="7">
                  <c:v>Ağu.25</c:v>
                </c:pt>
                <c:pt idx="8">
                  <c:v>Eyl.25</c:v>
                </c:pt>
                <c:pt idx="9">
                  <c:v>Eki.25</c:v>
                </c:pt>
                <c:pt idx="10">
                  <c:v>Kas.25</c:v>
                </c:pt>
                <c:pt idx="11">
                  <c:v>TOPLAM</c:v>
                </c:pt>
              </c:strCache>
            </c:strRef>
          </c:cat>
          <c:val>
            <c:numRef>
              <c:f>Sayfa1!$B$2:$B$13</c:f>
              <c:numCache>
                <c:formatCode>General</c:formatCode>
                <c:ptCount val="12"/>
                <c:pt idx="0">
                  <c:v>250</c:v>
                </c:pt>
                <c:pt idx="1">
                  <c:v>300</c:v>
                </c:pt>
                <c:pt idx="2">
                  <c:v>350</c:v>
                </c:pt>
              </c:numCache>
            </c:numRef>
          </c:val>
          <c:extLst>
            <c:ext xmlns:c16="http://schemas.microsoft.com/office/drawing/2014/chart" uri="{C3380CC4-5D6E-409C-BE32-E72D297353CC}">
              <c16:uniqueId val="{00000000-59F8-41DE-AE01-43DBA360113F}"/>
            </c:ext>
          </c:extLst>
        </c:ser>
        <c:ser>
          <c:idx val="1"/>
          <c:order val="1"/>
          <c:tx>
            <c:strRef>
              <c:f>Sayfa1!$C$1</c:f>
              <c:strCache>
                <c:ptCount val="1"/>
                <c:pt idx="0">
                  <c:v>PLASTİK</c:v>
                </c:pt>
              </c:strCache>
            </c:strRef>
          </c:tx>
          <c:spPr>
            <a:solidFill>
              <a:schemeClr val="tx1">
                <a:lumMod val="50000"/>
                <a:lumOff val="50000"/>
              </a:schemeClr>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5400000" spcFirstLastPara="1" vertOverflow="ellipsis" wrap="square" anchor="ctr" anchorCtr="1"/>
              <a:lstStyle/>
              <a:p>
                <a:pPr>
                  <a:defRPr sz="240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Sayfa1!$A$2:$A$13</c:f>
              <c:strCache>
                <c:ptCount val="12"/>
                <c:pt idx="0">
                  <c:v>Oc.25</c:v>
                </c:pt>
                <c:pt idx="1">
                  <c:v>Şub.25</c:v>
                </c:pt>
                <c:pt idx="2">
                  <c:v>Mar.25</c:v>
                </c:pt>
                <c:pt idx="3">
                  <c:v>Nis.25</c:v>
                </c:pt>
                <c:pt idx="4">
                  <c:v>May.25</c:v>
                </c:pt>
                <c:pt idx="5">
                  <c:v>Haz.25</c:v>
                </c:pt>
                <c:pt idx="6">
                  <c:v>Tem.25</c:v>
                </c:pt>
                <c:pt idx="7">
                  <c:v>Ağu.25</c:v>
                </c:pt>
                <c:pt idx="8">
                  <c:v>Eyl.25</c:v>
                </c:pt>
                <c:pt idx="9">
                  <c:v>Eki.25</c:v>
                </c:pt>
                <c:pt idx="10">
                  <c:v>Kas.25</c:v>
                </c:pt>
                <c:pt idx="11">
                  <c:v>TOPLAM</c:v>
                </c:pt>
              </c:strCache>
            </c:strRef>
          </c:cat>
          <c:val>
            <c:numRef>
              <c:f>Sayfa1!$C$2:$C$13</c:f>
              <c:numCache>
                <c:formatCode>General</c:formatCode>
                <c:ptCount val="12"/>
                <c:pt idx="0">
                  <c:v>150</c:v>
                </c:pt>
                <c:pt idx="1">
                  <c:v>210</c:v>
                </c:pt>
                <c:pt idx="2">
                  <c:v>200</c:v>
                </c:pt>
              </c:numCache>
            </c:numRef>
          </c:val>
          <c:extLst>
            <c:ext xmlns:c16="http://schemas.microsoft.com/office/drawing/2014/chart" uri="{C3380CC4-5D6E-409C-BE32-E72D297353CC}">
              <c16:uniqueId val="{00000001-59F8-41DE-AE01-43DBA360113F}"/>
            </c:ext>
          </c:extLst>
        </c:ser>
        <c:ser>
          <c:idx val="2"/>
          <c:order val="2"/>
          <c:tx>
            <c:strRef>
              <c:f>Sayfa1!$D$1</c:f>
              <c:strCache>
                <c:ptCount val="1"/>
                <c:pt idx="0">
                  <c:v>METAL</c:v>
                </c:pt>
              </c:strCache>
            </c:strRef>
          </c:tx>
          <c:spPr>
            <a:solidFill>
              <a:schemeClr val="tx1">
                <a:lumMod val="65000"/>
                <a:lumOff val="35000"/>
              </a:schemeClr>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5400000" spcFirstLastPara="1" vertOverflow="ellipsis" wrap="square" anchor="ctr" anchorCtr="1"/>
              <a:lstStyle/>
              <a:p>
                <a:pPr>
                  <a:defRPr sz="240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Sayfa1!$A$2:$A$13</c:f>
              <c:strCache>
                <c:ptCount val="12"/>
                <c:pt idx="0">
                  <c:v>Oc.25</c:v>
                </c:pt>
                <c:pt idx="1">
                  <c:v>Şub.25</c:v>
                </c:pt>
                <c:pt idx="2">
                  <c:v>Mar.25</c:v>
                </c:pt>
                <c:pt idx="3">
                  <c:v>Nis.25</c:v>
                </c:pt>
                <c:pt idx="4">
                  <c:v>May.25</c:v>
                </c:pt>
                <c:pt idx="5">
                  <c:v>Haz.25</c:v>
                </c:pt>
                <c:pt idx="6">
                  <c:v>Tem.25</c:v>
                </c:pt>
                <c:pt idx="7">
                  <c:v>Ağu.25</c:v>
                </c:pt>
                <c:pt idx="8">
                  <c:v>Eyl.25</c:v>
                </c:pt>
                <c:pt idx="9">
                  <c:v>Eki.25</c:v>
                </c:pt>
                <c:pt idx="10">
                  <c:v>Kas.25</c:v>
                </c:pt>
                <c:pt idx="11">
                  <c:v>TOPLAM</c:v>
                </c:pt>
              </c:strCache>
            </c:strRef>
          </c:cat>
          <c:val>
            <c:numRef>
              <c:f>Sayfa1!$D$2:$D$13</c:f>
              <c:numCache>
                <c:formatCode>General</c:formatCode>
                <c:ptCount val="12"/>
                <c:pt idx="0">
                  <c:v>160</c:v>
                </c:pt>
                <c:pt idx="1">
                  <c:v>280</c:v>
                </c:pt>
                <c:pt idx="2">
                  <c:v>180</c:v>
                </c:pt>
              </c:numCache>
            </c:numRef>
          </c:val>
          <c:extLst>
            <c:ext xmlns:c16="http://schemas.microsoft.com/office/drawing/2014/chart" uri="{C3380CC4-5D6E-409C-BE32-E72D297353CC}">
              <c16:uniqueId val="{00000002-59F8-41DE-AE01-43DBA360113F}"/>
            </c:ext>
          </c:extLst>
        </c:ser>
        <c:ser>
          <c:idx val="3"/>
          <c:order val="3"/>
          <c:tx>
            <c:strRef>
              <c:f>Sayfa1!$E$1</c:f>
              <c:strCache>
                <c:ptCount val="1"/>
                <c:pt idx="0">
                  <c:v>CAM</c:v>
                </c:pt>
              </c:strCache>
            </c:strRef>
          </c:tx>
          <c:spPr>
            <a:solidFill>
              <a:schemeClr val="bg2"/>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5400000" spcFirstLastPara="1" vertOverflow="ellipsis" wrap="square" anchor="ctr" anchorCtr="1"/>
              <a:lstStyle/>
              <a:p>
                <a:pPr>
                  <a:defRPr sz="240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Sayfa1!$A$2:$A$13</c:f>
              <c:strCache>
                <c:ptCount val="12"/>
                <c:pt idx="0">
                  <c:v>Oc.25</c:v>
                </c:pt>
                <c:pt idx="1">
                  <c:v>Şub.25</c:v>
                </c:pt>
                <c:pt idx="2">
                  <c:v>Mar.25</c:v>
                </c:pt>
                <c:pt idx="3">
                  <c:v>Nis.25</c:v>
                </c:pt>
                <c:pt idx="4">
                  <c:v>May.25</c:v>
                </c:pt>
                <c:pt idx="5">
                  <c:v>Haz.25</c:v>
                </c:pt>
                <c:pt idx="6">
                  <c:v>Tem.25</c:v>
                </c:pt>
                <c:pt idx="7">
                  <c:v>Ağu.25</c:v>
                </c:pt>
                <c:pt idx="8">
                  <c:v>Eyl.25</c:v>
                </c:pt>
                <c:pt idx="9">
                  <c:v>Eki.25</c:v>
                </c:pt>
                <c:pt idx="10">
                  <c:v>Kas.25</c:v>
                </c:pt>
                <c:pt idx="11">
                  <c:v>TOPLAM</c:v>
                </c:pt>
              </c:strCache>
            </c:strRef>
          </c:cat>
          <c:val>
            <c:numRef>
              <c:f>Sayfa1!$E$2:$E$13</c:f>
              <c:numCache>
                <c:formatCode>General</c:formatCode>
                <c:ptCount val="12"/>
                <c:pt idx="0">
                  <c:v>110</c:v>
                </c:pt>
                <c:pt idx="1">
                  <c:v>100</c:v>
                </c:pt>
                <c:pt idx="2">
                  <c:v>102</c:v>
                </c:pt>
              </c:numCache>
            </c:numRef>
          </c:val>
          <c:extLst>
            <c:ext xmlns:c16="http://schemas.microsoft.com/office/drawing/2014/chart" uri="{C3380CC4-5D6E-409C-BE32-E72D297353CC}">
              <c16:uniqueId val="{00000003-59F8-41DE-AE01-43DBA360113F}"/>
            </c:ext>
          </c:extLst>
        </c:ser>
        <c:dLbls>
          <c:dLblPos val="outEnd"/>
          <c:showLegendKey val="0"/>
          <c:showVal val="1"/>
          <c:showCatName val="0"/>
          <c:showSerName val="0"/>
          <c:showPercent val="0"/>
          <c:showBubbleSize val="0"/>
        </c:dLbls>
        <c:gapWidth val="100"/>
        <c:overlap val="-24"/>
        <c:axId val="550524928"/>
        <c:axId val="550528064"/>
      </c:barChart>
      <c:catAx>
        <c:axId val="55052492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tr-TR"/>
          </a:p>
        </c:txPr>
        <c:crossAx val="550528064"/>
        <c:crosses val="autoZero"/>
        <c:auto val="1"/>
        <c:lblAlgn val="ctr"/>
        <c:lblOffset val="100"/>
        <c:noMultiLvlLbl val="1"/>
      </c:catAx>
      <c:valAx>
        <c:axId val="55052806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50524928"/>
        <c:crosses val="autoZero"/>
        <c:crossBetween val="between"/>
      </c:valAx>
      <c:spPr>
        <a:noFill/>
        <a:ln>
          <a:noFill/>
        </a:ln>
        <a:effectLst/>
      </c:spPr>
    </c:plotArea>
    <c:legend>
      <c:legendPos val="b"/>
      <c:layout>
        <c:manualLayout>
          <c:xMode val="edge"/>
          <c:yMode val="edge"/>
          <c:x val="0.28170098860845677"/>
          <c:y val="0.15196646005153608"/>
          <c:w val="0.31207938174394867"/>
          <c:h val="5.3958844283808788E-2"/>
        </c:manualLayout>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tr-TR"/>
        </a:p>
      </c:txPr>
    </c:legend>
    <c:plotVisOnly val="1"/>
    <c:dispBlanksAs val="gap"/>
    <c:showDLblsOverMax val="0"/>
  </c:chart>
  <c:spPr>
    <a:noFill/>
    <a:ln>
      <a:noFill/>
    </a:ln>
    <a:effectLst/>
  </c:spPr>
  <c:txPr>
    <a:bodyPr/>
    <a:lstStyle/>
    <a:p>
      <a:pPr>
        <a:defRPr sz="2400" b="1">
          <a:latin typeface="Calibri" panose="020F0502020204030204" pitchFamily="34" charset="0"/>
          <a:ea typeface="Calibri" panose="020F0502020204030204" pitchFamily="34" charset="0"/>
          <a:cs typeface="Calibri" panose="020F0502020204030204" pitchFamily="34" charset="0"/>
        </a:defRPr>
      </a:pPr>
      <a:endParaRPr lang="tr-T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Sayfa1!$A$2</c:f>
              <c:strCache>
                <c:ptCount val="1"/>
                <c:pt idx="0">
                  <c:v>2024 Ambalaj</c:v>
                </c:pt>
              </c:strCache>
            </c:strRef>
          </c:tx>
          <c:spPr>
            <a:solidFill>
              <a:schemeClr val="tx1">
                <a:lumMod val="65000"/>
                <a:lumOff val="35000"/>
              </a:schemeClr>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anchor="ctr" anchorCtr="1"/>
              <a:lstStyle/>
              <a:p>
                <a:pPr>
                  <a:defRPr sz="280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Sayfa1!$B$1:$E$1</c:f>
              <c:strCache>
                <c:ptCount val="4"/>
                <c:pt idx="0">
                  <c:v>KAĞIT</c:v>
                </c:pt>
                <c:pt idx="1">
                  <c:v>PLASTİK</c:v>
                </c:pt>
                <c:pt idx="2">
                  <c:v>METAL</c:v>
                </c:pt>
                <c:pt idx="3">
                  <c:v>CAM</c:v>
                </c:pt>
              </c:strCache>
            </c:strRef>
          </c:cat>
          <c:val>
            <c:numRef>
              <c:f>Sayfa1!$B$2:$E$2</c:f>
              <c:numCache>
                <c:formatCode>General</c:formatCode>
                <c:ptCount val="4"/>
                <c:pt idx="0">
                  <c:v>7700</c:v>
                </c:pt>
                <c:pt idx="1">
                  <c:v>4000</c:v>
                </c:pt>
                <c:pt idx="2">
                  <c:v>2330</c:v>
                </c:pt>
                <c:pt idx="3">
                  <c:v>8050</c:v>
                </c:pt>
              </c:numCache>
            </c:numRef>
          </c:val>
          <c:extLst>
            <c:ext xmlns:c16="http://schemas.microsoft.com/office/drawing/2014/chart" uri="{C3380CC4-5D6E-409C-BE32-E72D297353CC}">
              <c16:uniqueId val="{00000000-0ADA-418D-982D-47F2C8ABE677}"/>
            </c:ext>
          </c:extLst>
        </c:ser>
        <c:ser>
          <c:idx val="1"/>
          <c:order val="1"/>
          <c:tx>
            <c:strRef>
              <c:f>Sayfa1!$A$3</c:f>
              <c:strCache>
                <c:ptCount val="1"/>
                <c:pt idx="0">
                  <c:v>2025 Ambalaj</c:v>
                </c:pt>
              </c:strCache>
            </c:strRef>
          </c:tx>
          <c:spPr>
            <a:solidFill>
              <a:schemeClr val="tx1">
                <a:lumMod val="50000"/>
                <a:lumOff val="50000"/>
              </a:schemeClr>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anchor="ctr" anchorCtr="1"/>
              <a:lstStyle/>
              <a:p>
                <a:pPr>
                  <a:defRPr sz="2800" b="1" i="0" u="none" strike="noStrike" kern="1200" baseline="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Sayfa1!$B$1:$E$1</c:f>
              <c:strCache>
                <c:ptCount val="4"/>
                <c:pt idx="0">
                  <c:v>KAĞIT</c:v>
                </c:pt>
                <c:pt idx="1">
                  <c:v>PLASTİK</c:v>
                </c:pt>
                <c:pt idx="2">
                  <c:v>METAL</c:v>
                </c:pt>
                <c:pt idx="3">
                  <c:v>CAM</c:v>
                </c:pt>
              </c:strCache>
            </c:strRef>
          </c:cat>
          <c:val>
            <c:numRef>
              <c:f>Sayfa1!$B$3:$E$3</c:f>
              <c:numCache>
                <c:formatCode>General</c:formatCode>
                <c:ptCount val="4"/>
                <c:pt idx="0">
                  <c:v>900</c:v>
                </c:pt>
                <c:pt idx="1">
                  <c:v>560</c:v>
                </c:pt>
                <c:pt idx="2">
                  <c:v>570</c:v>
                </c:pt>
                <c:pt idx="3">
                  <c:v>312</c:v>
                </c:pt>
              </c:numCache>
            </c:numRef>
          </c:val>
          <c:extLst>
            <c:ext xmlns:c16="http://schemas.microsoft.com/office/drawing/2014/chart" uri="{C3380CC4-5D6E-409C-BE32-E72D297353CC}">
              <c16:uniqueId val="{00000001-0ADA-418D-982D-47F2C8ABE677}"/>
            </c:ext>
          </c:extLst>
        </c:ser>
        <c:dLbls>
          <c:dLblPos val="outEnd"/>
          <c:showLegendKey val="0"/>
          <c:showVal val="1"/>
          <c:showCatName val="0"/>
          <c:showSerName val="0"/>
          <c:showPercent val="0"/>
          <c:showBubbleSize val="0"/>
        </c:dLbls>
        <c:gapWidth val="100"/>
        <c:overlap val="-24"/>
        <c:axId val="550524144"/>
        <c:axId val="550524536"/>
      </c:barChart>
      <c:catAx>
        <c:axId val="5505241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tr-TR"/>
          </a:p>
        </c:txPr>
        <c:crossAx val="550524536"/>
        <c:crosses val="autoZero"/>
        <c:auto val="1"/>
        <c:lblAlgn val="ctr"/>
        <c:lblOffset val="100"/>
        <c:noMultiLvlLbl val="1"/>
      </c:catAx>
      <c:valAx>
        <c:axId val="55052453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550524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defRPr>
          </a:pPr>
          <a:endParaRPr lang="tr-TR"/>
        </a:p>
      </c:txPr>
    </c:legend>
    <c:plotVisOnly val="1"/>
    <c:dispBlanksAs val="gap"/>
    <c:showDLblsOverMax val="0"/>
  </c:chart>
  <c:spPr>
    <a:noFill/>
    <a:ln>
      <a:noFill/>
    </a:ln>
    <a:effectLst/>
  </c:spPr>
  <c:txPr>
    <a:bodyPr/>
    <a:lstStyle/>
    <a:p>
      <a:pPr>
        <a:defRPr sz="2800" b="1">
          <a:latin typeface="Calibri" panose="020F0502020204030204" pitchFamily="34" charset="0"/>
          <a:ea typeface="Calibri" panose="020F0502020204030204" pitchFamily="34" charset="0"/>
          <a:cs typeface="Calibri" panose="020F0502020204030204" pitchFamily="34" charset="0"/>
        </a:defRPr>
      </a:pPr>
      <a:endParaRPr lang="tr-T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sz="3840" b="1" i="0" u="none" strike="noStrike" kern="120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Sayfa1!$B$1</c:f>
              <c:strCache>
                <c:ptCount val="1"/>
                <c:pt idx="0">
                  <c:v>TEDARİKÇİLER</c:v>
                </c:pt>
              </c:strCache>
            </c:strRef>
          </c:tx>
          <c:spPr>
            <a:solidFill>
              <a:schemeClr val="tx1">
                <a:lumMod val="50000"/>
                <a:lumOff val="50000"/>
              </a:schemeClr>
            </a:soli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c:spPr>
          <c:invertIfNegative val="0"/>
          <c:dLbls>
            <c:spPr>
              <a:noFill/>
              <a:ln>
                <a:noFill/>
              </a:ln>
              <a:effectLst/>
            </c:spPr>
            <c:txPr>
              <a:bodyPr rot="0" spcFirstLastPara="1" vertOverflow="ellipsis" vert="horz" wrap="square" anchor="ctr" anchorCtr="1"/>
              <a:lstStyle/>
              <a:p>
                <a:pPr>
                  <a:defRPr sz="3200" b="1"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MANAVGAT</c:v>
                </c:pt>
                <c:pt idx="1">
                  <c:v>ANTALYA</c:v>
                </c:pt>
                <c:pt idx="2">
                  <c:v>İL DIŞI</c:v>
                </c:pt>
              </c:strCache>
            </c:strRef>
          </c:cat>
          <c:val>
            <c:numRef>
              <c:f>Sayfa1!$B$2:$B$4</c:f>
              <c:numCache>
                <c:formatCode>General</c:formatCode>
                <c:ptCount val="3"/>
                <c:pt idx="0">
                  <c:v>60</c:v>
                </c:pt>
                <c:pt idx="1">
                  <c:v>54</c:v>
                </c:pt>
                <c:pt idx="2">
                  <c:v>7</c:v>
                </c:pt>
              </c:numCache>
            </c:numRef>
          </c:val>
          <c:extLst>
            <c:ext xmlns:c16="http://schemas.microsoft.com/office/drawing/2014/chart" uri="{C3380CC4-5D6E-409C-BE32-E72D297353CC}">
              <c16:uniqueId val="{00000000-4E3B-4375-8761-57CE75FE88A2}"/>
            </c:ext>
          </c:extLst>
        </c:ser>
        <c:dLbls>
          <c:dLblPos val="outEnd"/>
          <c:showLegendKey val="0"/>
          <c:showVal val="1"/>
          <c:showCatName val="0"/>
          <c:showSerName val="0"/>
          <c:showPercent val="0"/>
          <c:showBubbleSize val="0"/>
        </c:dLbls>
        <c:gapWidth val="100"/>
        <c:overlap val="-24"/>
        <c:axId val="550530024"/>
        <c:axId val="550522968"/>
      </c:barChart>
      <c:catAx>
        <c:axId val="55053002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3200" b="1" i="0" u="none" strike="noStrike" kern="1200" baseline="0">
                <a:solidFill>
                  <a:schemeClr val="tx1">
                    <a:lumMod val="65000"/>
                    <a:lumOff val="35000"/>
                  </a:schemeClr>
                </a:solidFill>
                <a:latin typeface="+mn-lt"/>
                <a:ea typeface="+mn-ea"/>
                <a:cs typeface="+mn-cs"/>
              </a:defRPr>
            </a:pPr>
            <a:endParaRPr lang="tr-TR"/>
          </a:p>
        </c:txPr>
        <c:crossAx val="550522968"/>
        <c:crosses val="autoZero"/>
        <c:auto val="1"/>
        <c:lblAlgn val="ctr"/>
        <c:lblOffset val="100"/>
        <c:noMultiLvlLbl val="0"/>
      </c:catAx>
      <c:valAx>
        <c:axId val="5505229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1" i="0" u="none" strike="noStrike" kern="1200" baseline="0">
                <a:solidFill>
                  <a:schemeClr val="tx1">
                    <a:lumMod val="65000"/>
                    <a:lumOff val="35000"/>
                  </a:schemeClr>
                </a:solidFill>
                <a:latin typeface="+mn-lt"/>
                <a:ea typeface="+mn-ea"/>
                <a:cs typeface="+mn-cs"/>
              </a:defRPr>
            </a:pPr>
            <a:endParaRPr lang="tr-TR"/>
          </a:p>
        </c:txPr>
        <c:crossAx val="5505300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3200"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sz="3200" b="1"/>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cap="none" spc="0" normalizeH="0" baseline="0">
                <a:solidFill>
                  <a:schemeClr val="tx1">
                    <a:lumMod val="65000"/>
                    <a:lumOff val="35000"/>
                  </a:schemeClr>
                </a:solidFill>
                <a:latin typeface="+mj-lt"/>
                <a:ea typeface="+mj-ea"/>
                <a:cs typeface="+mj-cs"/>
              </a:defRPr>
            </a:pPr>
            <a:r>
              <a:rPr lang="tr-TR" dirty="0"/>
              <a:t>2025 SU TÜKETİMİ</a:t>
            </a:r>
          </a:p>
        </c:rich>
      </c:tx>
      <c:layout>
        <c:manualLayout>
          <c:xMode val="edge"/>
          <c:yMode val="edge"/>
          <c:x val="0.34962855745972932"/>
          <c:y val="1.1695906432748537E-2"/>
        </c:manualLayout>
      </c:layout>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tx1">
                  <a:lumMod val="65000"/>
                  <a:lumOff val="35000"/>
                </a:schemeClr>
              </a:solidFill>
              <a:latin typeface="+mj-lt"/>
              <a:ea typeface="+mj-ea"/>
              <a:cs typeface="+mj-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TOPLAM TÜKETİM</c:v>
                </c:pt>
              </c:strCache>
            </c:strRef>
          </c:tx>
          <c:spPr>
            <a:solidFill>
              <a:schemeClr val="tx1">
                <a:lumMod val="50000"/>
                <a:lumOff val="50000"/>
              </a:schemeClr>
            </a:solidFill>
            <a:ln>
              <a:noFill/>
            </a:ln>
            <a:effectLst/>
            <a:sp3d/>
          </c:spPr>
          <c:invertIfNegative val="0"/>
          <c:dLbls>
            <c:spPr>
              <a:noFill/>
              <a:ln>
                <a:noFill/>
              </a:ln>
              <a:effectLst/>
            </c:spPr>
            <c:txPr>
              <a:bodyPr rot="-5400000" spcFirstLastPara="1" vertOverflow="ellipsis"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Sayfa1!$A$2:$A$13</c:f>
              <c:numCache>
                <c:formatCode>mmm\-yy</c:formatCode>
                <c:ptCount val="12"/>
                <c:pt idx="0">
                  <c:v>45658</c:v>
                </c:pt>
                <c:pt idx="1">
                  <c:v>45689</c:v>
                </c:pt>
                <c:pt idx="2">
                  <c:v>45717</c:v>
                </c:pt>
                <c:pt idx="3">
                  <c:v>45748</c:v>
                </c:pt>
                <c:pt idx="4">
                  <c:v>45778</c:v>
                </c:pt>
                <c:pt idx="5">
                  <c:v>45809</c:v>
                </c:pt>
                <c:pt idx="6">
                  <c:v>45839</c:v>
                </c:pt>
                <c:pt idx="7">
                  <c:v>45870</c:v>
                </c:pt>
                <c:pt idx="8">
                  <c:v>45901</c:v>
                </c:pt>
                <c:pt idx="9">
                  <c:v>45931</c:v>
                </c:pt>
                <c:pt idx="10">
                  <c:v>45962</c:v>
                </c:pt>
                <c:pt idx="11">
                  <c:v>45992</c:v>
                </c:pt>
              </c:numCache>
            </c:numRef>
          </c:cat>
          <c:val>
            <c:numRef>
              <c:f>Sayfa1!$B$2:$B$13</c:f>
              <c:numCache>
                <c:formatCode>General</c:formatCode>
                <c:ptCount val="12"/>
                <c:pt idx="0">
                  <c:v>1182</c:v>
                </c:pt>
                <c:pt idx="1">
                  <c:v>1323</c:v>
                </c:pt>
                <c:pt idx="2">
                  <c:v>3495</c:v>
                </c:pt>
                <c:pt idx="3">
                  <c:v>0</c:v>
                </c:pt>
                <c:pt idx="4">
                  <c:v>0</c:v>
                </c:pt>
                <c:pt idx="5">
                  <c:v>0</c:v>
                </c:pt>
                <c:pt idx="6">
                  <c:v>0</c:v>
                </c:pt>
                <c:pt idx="7">
                  <c:v>0</c:v>
                </c:pt>
                <c:pt idx="8">
                  <c:v>0</c:v>
                </c:pt>
                <c:pt idx="9">
                  <c:v>0</c:v>
                </c:pt>
                <c:pt idx="10">
                  <c:v>0</c:v>
                </c:pt>
              </c:numCache>
            </c:numRef>
          </c:val>
          <c:extLst>
            <c:ext xmlns:c16="http://schemas.microsoft.com/office/drawing/2014/chart" uri="{C3380CC4-5D6E-409C-BE32-E72D297353CC}">
              <c16:uniqueId val="{00000000-199A-4288-AC79-CFB1948B9DBA}"/>
            </c:ext>
          </c:extLst>
        </c:ser>
        <c:ser>
          <c:idx val="1"/>
          <c:order val="1"/>
          <c:tx>
            <c:strRef>
              <c:f>Sayfa1!$C$1</c:f>
              <c:strCache>
                <c:ptCount val="1"/>
                <c:pt idx="0">
                  <c:v>KİŞİ BAŞI </c:v>
                </c:pt>
              </c:strCache>
            </c:strRef>
          </c:tx>
          <c:spPr>
            <a:solidFill>
              <a:schemeClr val="accent2">
                <a:lumMod val="75000"/>
              </a:schemeClr>
            </a:solidFill>
            <a:ln>
              <a:noFill/>
            </a:ln>
            <a:effectLst/>
            <a:sp3d/>
          </c:spPr>
          <c:invertIfNegative val="0"/>
          <c:dLbls>
            <c:dLbl>
              <c:idx val="3"/>
              <c:layout>
                <c:manualLayout>
                  <c:x val="1.6339869281045752E-3"/>
                  <c:y val="-1.0721123712016836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99A-4288-AC79-CFB1948B9DBA}"/>
                </c:ext>
              </c:extLst>
            </c:dLbl>
            <c:dLbl>
              <c:idx val="5"/>
              <c:layout>
                <c:manualLayout>
                  <c:x val="4.9019607843137254E-3"/>
                  <c:y val="-7.30994152046783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99A-4288-AC79-CFB1948B9DBA}"/>
                </c:ext>
              </c:extLst>
            </c:dLbl>
            <c:dLbl>
              <c:idx val="6"/>
              <c:layout>
                <c:manualLayout>
                  <c:x val="5.7189542483659529E-3"/>
                  <c:y val="-1.0721123712016836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99A-4288-AC79-CFB1948B9DBA}"/>
                </c:ext>
              </c:extLst>
            </c:dLbl>
            <c:dLbl>
              <c:idx val="7"/>
              <c:layout>
                <c:manualLayout>
                  <c:x val="4.0849673202614381E-3"/>
                  <c:y val="-1.0721123712016836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99A-4288-AC79-CFB1948B9DBA}"/>
                </c:ext>
              </c:extLst>
            </c:dLbl>
            <c:dLbl>
              <c:idx val="8"/>
              <c:layout>
                <c:manualLayout>
                  <c:x val="3.267973856209030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99A-4288-AC79-CFB1948B9DBA}"/>
                </c:ext>
              </c:extLst>
            </c:dLbl>
            <c:dLbl>
              <c:idx val="9"/>
              <c:layout>
                <c:manualLayout>
                  <c:x val="3.2679738562090303E-3"/>
                  <c:y val="1.46198830409346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99A-4288-AC79-CFB1948B9DBA}"/>
                </c:ext>
              </c:extLst>
            </c:dLbl>
            <c:dLbl>
              <c:idx val="10"/>
              <c:layout>
                <c:manualLayout>
                  <c:x val="2.450980392156862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99A-4288-AC79-CFB1948B9DBA}"/>
                </c:ext>
              </c:extLst>
            </c:dLbl>
            <c:spPr>
              <a:noFill/>
              <a:ln>
                <a:noFill/>
              </a:ln>
              <a:effectLst/>
            </c:spPr>
            <c:txPr>
              <a:bodyPr rot="-5400000" spcFirstLastPara="1" vertOverflow="ellipsis"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Sayfa1!$A$2:$A$13</c:f>
              <c:numCache>
                <c:formatCode>mmm\-yy</c:formatCode>
                <c:ptCount val="12"/>
                <c:pt idx="0">
                  <c:v>45658</c:v>
                </c:pt>
                <c:pt idx="1">
                  <c:v>45689</c:v>
                </c:pt>
                <c:pt idx="2">
                  <c:v>45717</c:v>
                </c:pt>
                <c:pt idx="3">
                  <c:v>45748</c:v>
                </c:pt>
                <c:pt idx="4">
                  <c:v>45778</c:v>
                </c:pt>
                <c:pt idx="5">
                  <c:v>45809</c:v>
                </c:pt>
                <c:pt idx="6">
                  <c:v>45839</c:v>
                </c:pt>
                <c:pt idx="7">
                  <c:v>45870</c:v>
                </c:pt>
                <c:pt idx="8">
                  <c:v>45901</c:v>
                </c:pt>
                <c:pt idx="9">
                  <c:v>45931</c:v>
                </c:pt>
                <c:pt idx="10">
                  <c:v>45962</c:v>
                </c:pt>
                <c:pt idx="11">
                  <c:v>45992</c:v>
                </c:pt>
              </c:numCache>
            </c:numRef>
          </c:cat>
          <c:val>
            <c:numRef>
              <c:f>Sayfa1!$C$2:$C$13</c:f>
              <c:numCache>
                <c:formatCode>General</c:formatCode>
                <c:ptCount val="12"/>
              </c:numCache>
            </c:numRef>
          </c:val>
          <c:extLst>
            <c:ext xmlns:c16="http://schemas.microsoft.com/office/drawing/2014/chart" uri="{C3380CC4-5D6E-409C-BE32-E72D297353CC}">
              <c16:uniqueId val="{00000008-199A-4288-AC79-CFB1948B9DBA}"/>
            </c:ext>
          </c:extLst>
        </c:ser>
        <c:dLbls>
          <c:showLegendKey val="0"/>
          <c:showVal val="1"/>
          <c:showCatName val="0"/>
          <c:showSerName val="0"/>
          <c:showPercent val="0"/>
          <c:showBubbleSize val="0"/>
        </c:dLbls>
        <c:gapWidth val="150"/>
        <c:shape val="box"/>
        <c:axId val="550511600"/>
        <c:axId val="550517480"/>
        <c:axId val="0"/>
      </c:bar3DChart>
      <c:dateAx>
        <c:axId val="550511600"/>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cap="none" spc="0" normalizeH="0" baseline="0">
                <a:solidFill>
                  <a:schemeClr val="tx1">
                    <a:lumMod val="65000"/>
                    <a:lumOff val="35000"/>
                  </a:schemeClr>
                </a:solidFill>
                <a:latin typeface="+mn-lt"/>
                <a:ea typeface="+mn-ea"/>
                <a:cs typeface="+mn-cs"/>
              </a:defRPr>
            </a:pPr>
            <a:endParaRPr lang="tr-TR"/>
          </a:p>
        </c:txPr>
        <c:crossAx val="550517480"/>
        <c:crosses val="autoZero"/>
        <c:auto val="1"/>
        <c:lblOffset val="100"/>
        <c:baseTimeUnit val="months"/>
      </c:dateAx>
      <c:valAx>
        <c:axId val="550517480"/>
        <c:scaling>
          <c:orientation val="minMax"/>
        </c:scaling>
        <c:delete val="1"/>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crossAx val="550511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sz="2000" b="1"/>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5892885023116821"/>
          <c:y val="4.5298439293387463E-2"/>
          <c:w val="0.8808056102362205"/>
          <c:h val="0.69691904527559057"/>
        </c:manualLayout>
      </c:layout>
      <c:lineChart>
        <c:grouping val="standard"/>
        <c:varyColors val="0"/>
        <c:ser>
          <c:idx val="0"/>
          <c:order val="0"/>
          <c:tx>
            <c:strRef>
              <c:f>Sayfa1!$B$1</c:f>
              <c:strCache>
                <c:ptCount val="1"/>
                <c:pt idx="0">
                  <c:v>SU 2024</c:v>
                </c:pt>
              </c:strCache>
            </c:strRef>
          </c:tx>
          <c:spPr>
            <a:ln w="28575" cap="rnd">
              <a:solidFill>
                <a:schemeClr val="dk1">
                  <a:tint val="88500"/>
                </a:schemeClr>
              </a:solidFill>
              <a:round/>
            </a:ln>
            <a:effectLst/>
          </c:spPr>
          <c:marker>
            <c:symbol val="none"/>
          </c:marker>
          <c:cat>
            <c:strRef>
              <c:f>Sayfa1!$A$2:$A$13</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Sayfa1!$B$2:$B$13</c:f>
              <c:numCache>
                <c:formatCode>General</c:formatCode>
                <c:ptCount val="12"/>
                <c:pt idx="0">
                  <c:v>2408</c:v>
                </c:pt>
                <c:pt idx="1">
                  <c:v>2839</c:v>
                </c:pt>
                <c:pt idx="2">
                  <c:v>2458</c:v>
                </c:pt>
                <c:pt idx="3" formatCode="#,##0">
                  <c:v>1304</c:v>
                </c:pt>
                <c:pt idx="4" formatCode="#,##0">
                  <c:v>3761</c:v>
                </c:pt>
                <c:pt idx="5" formatCode="#,##0">
                  <c:v>7686</c:v>
                </c:pt>
                <c:pt idx="6" formatCode="#,##0">
                  <c:v>12630</c:v>
                </c:pt>
                <c:pt idx="7" formatCode="#,##0">
                  <c:v>8028</c:v>
                </c:pt>
                <c:pt idx="8">
                  <c:v>13310</c:v>
                </c:pt>
                <c:pt idx="9">
                  <c:v>7537</c:v>
                </c:pt>
                <c:pt idx="10">
                  <c:v>2246</c:v>
                </c:pt>
                <c:pt idx="11">
                  <c:v>2871</c:v>
                </c:pt>
              </c:numCache>
            </c:numRef>
          </c:val>
          <c:smooth val="0"/>
          <c:extLst>
            <c:ext xmlns:c16="http://schemas.microsoft.com/office/drawing/2014/chart" uri="{C3380CC4-5D6E-409C-BE32-E72D297353CC}">
              <c16:uniqueId val="{00000000-F46B-4B5B-83FF-1E0BF712A80B}"/>
            </c:ext>
          </c:extLst>
        </c:ser>
        <c:ser>
          <c:idx val="1"/>
          <c:order val="1"/>
          <c:tx>
            <c:strRef>
              <c:f>Sayfa1!$C$1</c:f>
              <c:strCache>
                <c:ptCount val="1"/>
                <c:pt idx="0">
                  <c:v>SU 2025</c:v>
                </c:pt>
              </c:strCache>
            </c:strRef>
          </c:tx>
          <c:spPr>
            <a:ln w="28575" cap="rnd">
              <a:solidFill>
                <a:schemeClr val="dk1">
                  <a:tint val="55000"/>
                </a:schemeClr>
              </a:solidFill>
              <a:round/>
            </a:ln>
            <a:effectLst/>
          </c:spPr>
          <c:marker>
            <c:symbol val="none"/>
          </c:marker>
          <c:cat>
            <c:strRef>
              <c:f>Sayfa1!$A$2:$A$13</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Sayfa1!$C$2:$C$13</c:f>
              <c:numCache>
                <c:formatCode>General</c:formatCode>
                <c:ptCount val="12"/>
                <c:pt idx="0">
                  <c:v>3174</c:v>
                </c:pt>
                <c:pt idx="1">
                  <c:v>2759</c:v>
                </c:pt>
                <c:pt idx="2">
                  <c:v>2593</c:v>
                </c:pt>
                <c:pt idx="3" formatCode="#,##0">
                  <c:v>3139</c:v>
                </c:pt>
                <c:pt idx="4" formatCode="#,##0">
                  <c:v>4745</c:v>
                </c:pt>
                <c:pt idx="5" formatCode="#,##0">
                  <c:v>8015</c:v>
                </c:pt>
                <c:pt idx="6" formatCode="#,##0">
                  <c:v>13962</c:v>
                </c:pt>
                <c:pt idx="7" formatCode="#,##0">
                  <c:v>17042</c:v>
                </c:pt>
                <c:pt idx="8">
                  <c:v>15054</c:v>
                </c:pt>
                <c:pt idx="9">
                  <c:v>8307</c:v>
                </c:pt>
                <c:pt idx="10">
                  <c:v>6566</c:v>
                </c:pt>
                <c:pt idx="11">
                  <c:v>1261</c:v>
                </c:pt>
              </c:numCache>
            </c:numRef>
          </c:val>
          <c:smooth val="0"/>
          <c:extLst>
            <c:ext xmlns:c16="http://schemas.microsoft.com/office/drawing/2014/chart" uri="{C3380CC4-5D6E-409C-BE32-E72D297353CC}">
              <c16:uniqueId val="{00000001-F46B-4B5B-83FF-1E0BF712A80B}"/>
            </c:ext>
          </c:extLst>
        </c:ser>
        <c:dLbls>
          <c:showLegendKey val="0"/>
          <c:showVal val="0"/>
          <c:showCatName val="0"/>
          <c:showSerName val="0"/>
          <c:showPercent val="0"/>
          <c:showBubbleSize val="0"/>
        </c:dLbls>
        <c:smooth val="0"/>
        <c:axId val="550519048"/>
        <c:axId val="550517088"/>
      </c:lineChart>
      <c:catAx>
        <c:axId val="550519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tr-TR"/>
          </a:p>
        </c:txPr>
        <c:crossAx val="550517088"/>
        <c:crosses val="autoZero"/>
        <c:auto val="1"/>
        <c:lblAlgn val="ctr"/>
        <c:lblOffset val="100"/>
        <c:noMultiLvlLbl val="0"/>
      </c:catAx>
      <c:valAx>
        <c:axId val="5505170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tr-TR"/>
          </a:p>
        </c:txPr>
        <c:crossAx val="550519048"/>
        <c:crosses val="autoZero"/>
        <c:crossBetween val="between"/>
      </c:valAx>
      <c:spPr>
        <a:noFill/>
        <a:ln>
          <a:noFill/>
        </a:ln>
        <a:effectLst/>
      </c:spPr>
    </c:plotArea>
    <c:legend>
      <c:legendPos val="b"/>
      <c:layout>
        <c:manualLayout>
          <c:xMode val="edge"/>
          <c:yMode val="edge"/>
          <c:x val="7.0685448989150773E-3"/>
          <c:y val="0.90735141374634798"/>
          <c:w val="0.44211397208738895"/>
          <c:h val="9.2648668128699943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sz="2800"/>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400" b="1" i="0" u="none" strike="noStrike" kern="1200" cap="none" spc="0" normalizeH="0" baseline="0">
                <a:solidFill>
                  <a:schemeClr val="tx1">
                    <a:lumMod val="65000"/>
                    <a:lumOff val="35000"/>
                  </a:schemeClr>
                </a:solidFill>
                <a:latin typeface="+mj-lt"/>
                <a:ea typeface="+mj-ea"/>
                <a:cs typeface="+mj-cs"/>
              </a:defRPr>
            </a:pPr>
            <a:r>
              <a:rPr lang="tr-TR" dirty="0"/>
              <a:t>2024 ELEKTRİK TÜKETİMİ</a:t>
            </a:r>
          </a:p>
        </c:rich>
      </c:tx>
      <c:layout>
        <c:manualLayout>
          <c:xMode val="edge"/>
          <c:yMode val="edge"/>
          <c:x val="2.8292241944082853E-2"/>
          <c:y val="1.9523188397999412E-2"/>
        </c:manualLayout>
      </c:layout>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tx1">
                  <a:lumMod val="65000"/>
                  <a:lumOff val="35000"/>
                </a:schemeClr>
              </a:solidFill>
              <a:latin typeface="+mj-lt"/>
              <a:ea typeface="+mj-ea"/>
              <a:cs typeface="+mj-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TOPLAM TÜKETİM</c:v>
                </c:pt>
              </c:strCache>
            </c:strRef>
          </c:tx>
          <c:spPr>
            <a:solidFill>
              <a:schemeClr val="tx1">
                <a:lumMod val="65000"/>
                <a:lumOff val="35000"/>
              </a:schemeClr>
            </a:solidFill>
            <a:ln>
              <a:noFill/>
            </a:ln>
            <a:effectLst/>
            <a:sp3d/>
          </c:spPr>
          <c:invertIfNegative val="0"/>
          <c:dLbls>
            <c:spPr>
              <a:noFill/>
              <a:ln>
                <a:noFill/>
              </a:ln>
              <a:effectLst/>
            </c:spPr>
            <c:txPr>
              <a:bodyPr rot="-5400000" spcFirstLastPara="1" vertOverflow="ellipsis"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Sayfa1!$A$2:$A$13</c:f>
              <c:numCache>
                <c:formatCode>mmm\-yy</c:formatCode>
                <c:ptCount val="12"/>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numCache>
            </c:numRef>
          </c:cat>
          <c:val>
            <c:numRef>
              <c:f>Sayfa1!$B$2:$B$13</c:f>
              <c:numCache>
                <c:formatCode>#,##0.00</c:formatCode>
                <c:ptCount val="12"/>
                <c:pt idx="0">
                  <c:v>0</c:v>
                </c:pt>
                <c:pt idx="1">
                  <c:v>0</c:v>
                </c:pt>
                <c:pt idx="2">
                  <c:v>128942.1</c:v>
                </c:pt>
                <c:pt idx="3">
                  <c:v>464269.68</c:v>
                </c:pt>
                <c:pt idx="4">
                  <c:v>534920.4</c:v>
                </c:pt>
                <c:pt idx="5">
                  <c:v>996110.64</c:v>
                </c:pt>
                <c:pt idx="6">
                  <c:v>1166079.6000000001</c:v>
                </c:pt>
                <c:pt idx="7">
                  <c:v>1150647.1200000001</c:v>
                </c:pt>
                <c:pt idx="8">
                  <c:v>857480.4</c:v>
                </c:pt>
                <c:pt idx="9">
                  <c:v>211387.68</c:v>
                </c:pt>
                <c:pt idx="10">
                  <c:v>594468.07999999996</c:v>
                </c:pt>
              </c:numCache>
            </c:numRef>
          </c:val>
          <c:extLst>
            <c:ext xmlns:c16="http://schemas.microsoft.com/office/drawing/2014/chart" uri="{C3380CC4-5D6E-409C-BE32-E72D297353CC}">
              <c16:uniqueId val="{00000000-9706-4594-9928-F035049EFA2F}"/>
            </c:ext>
          </c:extLst>
        </c:ser>
        <c:ser>
          <c:idx val="1"/>
          <c:order val="1"/>
          <c:tx>
            <c:strRef>
              <c:f>Sayfa1!$C$1</c:f>
              <c:strCache>
                <c:ptCount val="1"/>
                <c:pt idx="0">
                  <c:v>KİŞİ BAŞI </c:v>
                </c:pt>
              </c:strCache>
            </c:strRef>
          </c:tx>
          <c:spPr>
            <a:solidFill>
              <a:schemeClr val="tx1">
                <a:lumMod val="50000"/>
                <a:lumOff val="50000"/>
              </a:schemeClr>
            </a:solidFill>
            <a:ln>
              <a:noFill/>
            </a:ln>
            <a:effectLst/>
            <a:sp3d/>
          </c:spPr>
          <c:invertIfNegative val="0"/>
          <c:dLbls>
            <c:dLbl>
              <c:idx val="3"/>
              <c:layout>
                <c:manualLayout>
                  <c:x val="1.6339869281045752E-3"/>
                  <c:y val="-1.0721123712016836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06-4594-9928-F035049EFA2F}"/>
                </c:ext>
              </c:extLst>
            </c:dLbl>
            <c:dLbl>
              <c:idx val="5"/>
              <c:layout>
                <c:manualLayout>
                  <c:x val="4.9019607843137254E-3"/>
                  <c:y val="-7.309941520467835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706-4594-9928-F035049EFA2F}"/>
                </c:ext>
              </c:extLst>
            </c:dLbl>
            <c:dLbl>
              <c:idx val="6"/>
              <c:layout>
                <c:manualLayout>
                  <c:x val="5.7189542483659529E-3"/>
                  <c:y val="-1.0721123712016836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706-4594-9928-F035049EFA2F}"/>
                </c:ext>
              </c:extLst>
            </c:dLbl>
            <c:dLbl>
              <c:idx val="7"/>
              <c:layout>
                <c:manualLayout>
                  <c:x val="4.0849673202614381E-3"/>
                  <c:y val="-1.0721123712016836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706-4594-9928-F035049EFA2F}"/>
                </c:ext>
              </c:extLst>
            </c:dLbl>
            <c:dLbl>
              <c:idx val="8"/>
              <c:layout>
                <c:manualLayout>
                  <c:x val="3.267973856209030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706-4594-9928-F035049EFA2F}"/>
                </c:ext>
              </c:extLst>
            </c:dLbl>
            <c:dLbl>
              <c:idx val="9"/>
              <c:layout>
                <c:manualLayout>
                  <c:x val="3.2679738562090303E-3"/>
                  <c:y val="1.46198830409346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706-4594-9928-F035049EFA2F}"/>
                </c:ext>
              </c:extLst>
            </c:dLbl>
            <c:dLbl>
              <c:idx val="10"/>
              <c:layout>
                <c:manualLayout>
                  <c:x val="2.450980392156862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706-4594-9928-F035049EFA2F}"/>
                </c:ext>
              </c:extLst>
            </c:dLbl>
            <c:spPr>
              <a:noFill/>
              <a:ln>
                <a:noFill/>
              </a:ln>
              <a:effectLst/>
            </c:spPr>
            <c:txPr>
              <a:bodyPr rot="-5400000" spcFirstLastPara="1" vertOverflow="ellipsis"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Sayfa1!$A$2:$A$13</c:f>
              <c:numCache>
                <c:formatCode>mmm\-yy</c:formatCode>
                <c:ptCount val="12"/>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numCache>
            </c:numRef>
          </c:cat>
          <c:val>
            <c:numRef>
              <c:f>Sayfa1!$C$2:$C$13</c:f>
              <c:numCache>
                <c:formatCode>General</c:formatCode>
                <c:ptCount val="12"/>
                <c:pt idx="3" formatCode="#,##0.000">
                  <c:v>31.46</c:v>
                </c:pt>
                <c:pt idx="4" formatCode="#,##0.000">
                  <c:v>14.31</c:v>
                </c:pt>
                <c:pt idx="5" formatCode="0.00">
                  <c:v>14.98</c:v>
                </c:pt>
                <c:pt idx="6" formatCode="0.00">
                  <c:v>17</c:v>
                </c:pt>
                <c:pt idx="7" formatCode="0.00">
                  <c:v>16.68</c:v>
                </c:pt>
                <c:pt idx="8" formatCode="0.00">
                  <c:v>16.899999999999999</c:v>
                </c:pt>
                <c:pt idx="9" formatCode="0.00">
                  <c:v>23.14</c:v>
                </c:pt>
              </c:numCache>
            </c:numRef>
          </c:val>
          <c:extLst>
            <c:ext xmlns:c16="http://schemas.microsoft.com/office/drawing/2014/chart" uri="{C3380CC4-5D6E-409C-BE32-E72D297353CC}">
              <c16:uniqueId val="{00000008-9706-4594-9928-F035049EFA2F}"/>
            </c:ext>
          </c:extLst>
        </c:ser>
        <c:dLbls>
          <c:showLegendKey val="0"/>
          <c:showVal val="1"/>
          <c:showCatName val="0"/>
          <c:showSerName val="0"/>
          <c:showPercent val="0"/>
          <c:showBubbleSize val="0"/>
        </c:dLbls>
        <c:gapWidth val="150"/>
        <c:shape val="box"/>
        <c:axId val="550519440"/>
        <c:axId val="550519832"/>
        <c:axId val="0"/>
      </c:bar3DChart>
      <c:dateAx>
        <c:axId val="550519440"/>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cap="none" spc="0" normalizeH="0" baseline="0">
                <a:solidFill>
                  <a:schemeClr val="tx1">
                    <a:lumMod val="65000"/>
                    <a:lumOff val="35000"/>
                  </a:schemeClr>
                </a:solidFill>
                <a:latin typeface="+mn-lt"/>
                <a:ea typeface="+mn-ea"/>
                <a:cs typeface="+mn-cs"/>
              </a:defRPr>
            </a:pPr>
            <a:endParaRPr lang="tr-TR"/>
          </a:p>
        </c:txPr>
        <c:crossAx val="550519832"/>
        <c:crosses val="autoZero"/>
        <c:auto val="1"/>
        <c:lblOffset val="100"/>
        <c:baseTimeUnit val="months"/>
      </c:dateAx>
      <c:valAx>
        <c:axId val="550519832"/>
        <c:scaling>
          <c:orientation val="minMax"/>
        </c:scaling>
        <c:delete val="1"/>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crossAx val="550519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sz="2000" b="1"/>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400" b="1" i="0" u="none" strike="noStrike" kern="1200" cap="none" spc="0" normalizeH="0" baseline="0">
                <a:solidFill>
                  <a:schemeClr val="tx1">
                    <a:lumMod val="65000"/>
                    <a:lumOff val="35000"/>
                  </a:schemeClr>
                </a:solidFill>
                <a:latin typeface="+mj-lt"/>
                <a:ea typeface="+mj-ea"/>
                <a:cs typeface="+mj-cs"/>
              </a:defRPr>
            </a:pPr>
            <a:r>
              <a:rPr lang="tr-TR" dirty="0"/>
              <a:t>2025 ELEKTRİK TÜKETİMİ</a:t>
            </a:r>
          </a:p>
        </c:rich>
      </c:tx>
      <c:layout>
        <c:manualLayout>
          <c:xMode val="edge"/>
          <c:yMode val="edge"/>
          <c:x val="0.21809258756448546"/>
          <c:y val="0"/>
        </c:manualLayout>
      </c:layout>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tx1">
                  <a:lumMod val="65000"/>
                  <a:lumOff val="35000"/>
                </a:schemeClr>
              </a:solidFill>
              <a:latin typeface="+mj-lt"/>
              <a:ea typeface="+mj-ea"/>
              <a:cs typeface="+mj-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TOPLAM TÜKETİM</c:v>
                </c:pt>
              </c:strCache>
            </c:strRef>
          </c:tx>
          <c:spPr>
            <a:solidFill>
              <a:schemeClr val="tx1">
                <a:lumMod val="50000"/>
                <a:lumOff val="50000"/>
              </a:schemeClr>
            </a:solidFill>
            <a:ln>
              <a:noFill/>
            </a:ln>
            <a:effectLst/>
            <a:sp3d/>
          </c:spPr>
          <c:invertIfNegative val="0"/>
          <c:dLbls>
            <c:spPr>
              <a:noFill/>
              <a:ln>
                <a:noFill/>
              </a:ln>
              <a:effectLst/>
            </c:spPr>
            <c:txPr>
              <a:bodyPr rot="-5400000" spcFirstLastPara="1" vertOverflow="ellipsis"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Sayfa1!$A$2:$A$13</c:f>
              <c:numCache>
                <c:formatCode>mmm\-yy</c:formatCode>
                <c:ptCount val="12"/>
                <c:pt idx="0">
                  <c:v>45658</c:v>
                </c:pt>
                <c:pt idx="1">
                  <c:v>45689</c:v>
                </c:pt>
                <c:pt idx="2">
                  <c:v>45717</c:v>
                </c:pt>
                <c:pt idx="3">
                  <c:v>45748</c:v>
                </c:pt>
                <c:pt idx="4">
                  <c:v>45778</c:v>
                </c:pt>
                <c:pt idx="5">
                  <c:v>45809</c:v>
                </c:pt>
                <c:pt idx="6">
                  <c:v>45839</c:v>
                </c:pt>
                <c:pt idx="7">
                  <c:v>45870</c:v>
                </c:pt>
                <c:pt idx="8">
                  <c:v>45901</c:v>
                </c:pt>
                <c:pt idx="9">
                  <c:v>45931</c:v>
                </c:pt>
                <c:pt idx="10">
                  <c:v>45962</c:v>
                </c:pt>
                <c:pt idx="11">
                  <c:v>45992</c:v>
                </c:pt>
              </c:numCache>
            </c:numRef>
          </c:cat>
          <c:val>
            <c:numRef>
              <c:f>Sayfa1!$B$2:$B$13</c:f>
              <c:numCache>
                <c:formatCode>#,##0.00</c:formatCode>
                <c:ptCount val="12"/>
                <c:pt idx="0">
                  <c:v>1834.2349999999999</c:v>
                </c:pt>
                <c:pt idx="1">
                  <c:v>2705.22</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0-743F-4D7A-B4D9-249B38DB5D14}"/>
            </c:ext>
          </c:extLst>
        </c:ser>
        <c:dLbls>
          <c:showLegendKey val="0"/>
          <c:showVal val="1"/>
          <c:showCatName val="0"/>
          <c:showSerName val="0"/>
          <c:showPercent val="0"/>
          <c:showBubbleSize val="0"/>
        </c:dLbls>
        <c:gapWidth val="150"/>
        <c:shape val="box"/>
        <c:axId val="550514344"/>
        <c:axId val="550521400"/>
        <c:axId val="0"/>
      </c:bar3DChart>
      <c:dateAx>
        <c:axId val="550514344"/>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cap="none" spc="0" normalizeH="0" baseline="0">
                <a:solidFill>
                  <a:schemeClr val="tx1">
                    <a:lumMod val="65000"/>
                    <a:lumOff val="35000"/>
                  </a:schemeClr>
                </a:solidFill>
                <a:latin typeface="+mn-lt"/>
                <a:ea typeface="+mn-ea"/>
                <a:cs typeface="+mn-cs"/>
              </a:defRPr>
            </a:pPr>
            <a:endParaRPr lang="tr-TR"/>
          </a:p>
        </c:txPr>
        <c:crossAx val="550521400"/>
        <c:crosses val="autoZero"/>
        <c:auto val="1"/>
        <c:lblOffset val="100"/>
        <c:baseTimeUnit val="months"/>
      </c:dateAx>
      <c:valAx>
        <c:axId val="550521400"/>
        <c:scaling>
          <c:orientation val="minMax"/>
        </c:scaling>
        <c:delete val="1"/>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crossAx val="5505143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sz="2000" b="1"/>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lineChart>
        <c:grouping val="standard"/>
        <c:varyColors val="0"/>
        <c:ser>
          <c:idx val="0"/>
          <c:order val="0"/>
          <c:tx>
            <c:strRef>
              <c:f>Sayfa1!$B$1</c:f>
              <c:strCache>
                <c:ptCount val="1"/>
                <c:pt idx="0">
                  <c:v>ELEKTRİK 2024</c:v>
                </c:pt>
              </c:strCache>
            </c:strRef>
          </c:tx>
          <c:spPr>
            <a:ln w="34925" cap="rnd">
              <a:solidFill>
                <a:schemeClr val="accent3">
                  <a:shade val="65000"/>
                </a:schemeClr>
              </a:solidFill>
              <a:round/>
            </a:ln>
            <a:effectLst>
              <a:outerShdw blurRad="44450" dist="25400" dir="2700000" algn="br" rotWithShape="0">
                <a:srgbClr val="000000">
                  <a:alpha val="60000"/>
                </a:srgbClr>
              </a:outerShdw>
            </a:effectLst>
          </c:spPr>
          <c:marker>
            <c:symbol val="none"/>
          </c:marker>
          <c:cat>
            <c:strRef>
              <c:f>Sayfa1!$A$2:$A$14</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Sayfa1!$B$2:$B$14</c:f>
              <c:numCache>
                <c:formatCode>#,##0.00</c:formatCode>
                <c:ptCount val="13"/>
                <c:pt idx="0">
                  <c:v>0</c:v>
                </c:pt>
                <c:pt idx="1">
                  <c:v>0</c:v>
                </c:pt>
                <c:pt idx="2">
                  <c:v>128942.1</c:v>
                </c:pt>
                <c:pt idx="3">
                  <c:v>464269.68</c:v>
                </c:pt>
                <c:pt idx="4">
                  <c:v>534920.4</c:v>
                </c:pt>
                <c:pt idx="5">
                  <c:v>996110.64</c:v>
                </c:pt>
                <c:pt idx="6">
                  <c:v>1166079.6000000001</c:v>
                </c:pt>
                <c:pt idx="7">
                  <c:v>1150647.1200000001</c:v>
                </c:pt>
                <c:pt idx="8">
                  <c:v>857480.4</c:v>
                </c:pt>
                <c:pt idx="9">
                  <c:v>211387.68</c:v>
                </c:pt>
                <c:pt idx="10">
                  <c:v>594468.07999999996</c:v>
                </c:pt>
                <c:pt idx="11">
                  <c:v>0</c:v>
                </c:pt>
              </c:numCache>
            </c:numRef>
          </c:val>
          <c:smooth val="0"/>
          <c:extLst>
            <c:ext xmlns:c16="http://schemas.microsoft.com/office/drawing/2014/chart" uri="{C3380CC4-5D6E-409C-BE32-E72D297353CC}">
              <c16:uniqueId val="{00000000-90BF-402F-A6D8-46232EC32FEC}"/>
            </c:ext>
          </c:extLst>
        </c:ser>
        <c:ser>
          <c:idx val="2"/>
          <c:order val="1"/>
          <c:tx>
            <c:strRef>
              <c:f>Sayfa1!$C$1</c:f>
              <c:strCache>
                <c:ptCount val="1"/>
                <c:pt idx="0">
                  <c:v>ELEKTRİK 2025</c:v>
                </c:pt>
              </c:strCache>
            </c:strRef>
          </c:tx>
          <c:spPr>
            <a:ln w="34925" cap="rnd">
              <a:solidFill>
                <a:schemeClr val="accent3">
                  <a:tint val="65000"/>
                </a:schemeClr>
              </a:solidFill>
              <a:round/>
            </a:ln>
            <a:effectLst>
              <a:outerShdw blurRad="44450" dist="25400" dir="2700000" algn="br" rotWithShape="0">
                <a:srgbClr val="000000">
                  <a:alpha val="60000"/>
                </a:srgbClr>
              </a:outerShdw>
            </a:effectLst>
          </c:spPr>
          <c:marker>
            <c:symbol val="none"/>
          </c:marker>
          <c:cat>
            <c:strRef>
              <c:f>Sayfa1!$A$2:$A$14</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Sayfa1!$C$2:$C$14</c:f>
              <c:numCache>
                <c:formatCode>#,##0.00</c:formatCode>
                <c:ptCount val="13"/>
                <c:pt idx="0">
                  <c:v>1834.24</c:v>
                </c:pt>
                <c:pt idx="1">
                  <c:v>2705.22</c:v>
                </c:pt>
                <c:pt idx="2">
                  <c:v>0</c:v>
                </c:pt>
                <c:pt idx="3">
                  <c:v>0</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1-90BF-402F-A6D8-46232EC32FEC}"/>
            </c:ext>
          </c:extLst>
        </c:ser>
        <c:dLbls>
          <c:showLegendKey val="0"/>
          <c:showVal val="0"/>
          <c:showCatName val="0"/>
          <c:showSerName val="0"/>
          <c:showPercent val="0"/>
          <c:showBubbleSize val="0"/>
        </c:dLbls>
        <c:smooth val="0"/>
        <c:axId val="550511992"/>
        <c:axId val="550513952"/>
      </c:lineChart>
      <c:catAx>
        <c:axId val="5505119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550513952"/>
        <c:crosses val="autoZero"/>
        <c:auto val="1"/>
        <c:lblAlgn val="ctr"/>
        <c:lblOffset val="100"/>
        <c:noMultiLvlLbl val="0"/>
      </c:catAx>
      <c:valAx>
        <c:axId val="55051395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550511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400" b="1" i="0" u="none" strike="noStrike" kern="1200" cap="none" spc="0" normalizeH="0" baseline="0">
                <a:solidFill>
                  <a:schemeClr val="tx1">
                    <a:lumMod val="65000"/>
                    <a:lumOff val="35000"/>
                  </a:schemeClr>
                </a:solidFill>
                <a:latin typeface="+mj-lt"/>
                <a:ea typeface="+mj-ea"/>
                <a:cs typeface="+mj-cs"/>
              </a:defRPr>
            </a:pPr>
            <a:r>
              <a:rPr lang="tr-TR" dirty="0"/>
              <a:t>2024 LNG TÜKETİMİ</a:t>
            </a:r>
          </a:p>
        </c:rich>
      </c:tx>
      <c:layout>
        <c:manualLayout>
          <c:xMode val="edge"/>
          <c:yMode val="edge"/>
          <c:x val="0.21809258756448546"/>
          <c:y val="0"/>
        </c:manualLayout>
      </c:layout>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tx1">
                  <a:lumMod val="65000"/>
                  <a:lumOff val="35000"/>
                </a:schemeClr>
              </a:solidFill>
              <a:latin typeface="+mj-lt"/>
              <a:ea typeface="+mj-ea"/>
              <a:cs typeface="+mj-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LNG</c:v>
                </c:pt>
              </c:strCache>
            </c:strRef>
          </c:tx>
          <c:spPr>
            <a:solidFill>
              <a:schemeClr val="tx1">
                <a:lumMod val="50000"/>
                <a:lumOff val="50000"/>
              </a:schemeClr>
            </a:solidFill>
            <a:ln>
              <a:noFill/>
            </a:ln>
            <a:effectLst/>
            <a:sp3d/>
          </c:spPr>
          <c:invertIfNegative val="0"/>
          <c:dLbls>
            <c:spPr>
              <a:noFill/>
              <a:ln>
                <a:noFill/>
              </a:ln>
              <a:effectLst/>
            </c:spPr>
            <c:txPr>
              <a:bodyPr rot="-5400000" spcFirstLastPara="1" vertOverflow="ellipsis"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Sayfa1!$A$2:$A$13</c:f>
              <c:numCache>
                <c:formatCode>mmm\-yy</c:formatCode>
                <c:ptCount val="12"/>
                <c:pt idx="0">
                  <c:v>45292</c:v>
                </c:pt>
                <c:pt idx="1">
                  <c:v>45323</c:v>
                </c:pt>
                <c:pt idx="2">
                  <c:v>45352</c:v>
                </c:pt>
                <c:pt idx="3">
                  <c:v>45383</c:v>
                </c:pt>
                <c:pt idx="4">
                  <c:v>45413</c:v>
                </c:pt>
                <c:pt idx="5">
                  <c:v>45444</c:v>
                </c:pt>
                <c:pt idx="6">
                  <c:v>45474</c:v>
                </c:pt>
                <c:pt idx="7">
                  <c:v>45505</c:v>
                </c:pt>
                <c:pt idx="8">
                  <c:v>45536</c:v>
                </c:pt>
                <c:pt idx="9">
                  <c:v>45566</c:v>
                </c:pt>
                <c:pt idx="10">
                  <c:v>45597</c:v>
                </c:pt>
                <c:pt idx="11">
                  <c:v>45627</c:v>
                </c:pt>
              </c:numCache>
            </c:numRef>
          </c:cat>
          <c:val>
            <c:numRef>
              <c:f>Sayfa1!$B$2:$B$13</c:f>
              <c:numCache>
                <c:formatCode>General</c:formatCode>
                <c:ptCount val="12"/>
                <c:pt idx="0">
                  <c:v>0</c:v>
                </c:pt>
                <c:pt idx="1">
                  <c:v>0</c:v>
                </c:pt>
                <c:pt idx="2">
                  <c:v>0</c:v>
                </c:pt>
                <c:pt idx="3">
                  <c:v>8891</c:v>
                </c:pt>
                <c:pt idx="4">
                  <c:v>13288</c:v>
                </c:pt>
                <c:pt idx="5">
                  <c:v>12840</c:v>
                </c:pt>
                <c:pt idx="6">
                  <c:v>13292</c:v>
                </c:pt>
                <c:pt idx="7">
                  <c:v>11909</c:v>
                </c:pt>
                <c:pt idx="8">
                  <c:v>11578</c:v>
                </c:pt>
                <c:pt idx="9">
                  <c:v>23853</c:v>
                </c:pt>
                <c:pt idx="10">
                  <c:v>0</c:v>
                </c:pt>
                <c:pt idx="11">
                  <c:v>0</c:v>
                </c:pt>
              </c:numCache>
            </c:numRef>
          </c:val>
          <c:extLst>
            <c:ext xmlns:c16="http://schemas.microsoft.com/office/drawing/2014/chart" uri="{C3380CC4-5D6E-409C-BE32-E72D297353CC}">
              <c16:uniqueId val="{00000000-BA47-433C-8C72-2EC19117279B}"/>
            </c:ext>
          </c:extLst>
        </c:ser>
        <c:dLbls>
          <c:showLegendKey val="0"/>
          <c:showVal val="1"/>
          <c:showCatName val="0"/>
          <c:showSerName val="0"/>
          <c:showPercent val="0"/>
          <c:showBubbleSize val="0"/>
        </c:dLbls>
        <c:gapWidth val="150"/>
        <c:shape val="box"/>
        <c:axId val="550527280"/>
        <c:axId val="550527672"/>
        <c:axId val="0"/>
      </c:bar3DChart>
      <c:dateAx>
        <c:axId val="550527280"/>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cap="none" spc="0" normalizeH="0" baseline="0">
                <a:solidFill>
                  <a:schemeClr val="tx1">
                    <a:lumMod val="65000"/>
                    <a:lumOff val="35000"/>
                  </a:schemeClr>
                </a:solidFill>
                <a:latin typeface="+mn-lt"/>
                <a:ea typeface="+mn-ea"/>
                <a:cs typeface="+mn-cs"/>
              </a:defRPr>
            </a:pPr>
            <a:endParaRPr lang="tr-TR"/>
          </a:p>
        </c:txPr>
        <c:crossAx val="550527672"/>
        <c:crosses val="autoZero"/>
        <c:auto val="1"/>
        <c:lblOffset val="100"/>
        <c:baseTimeUnit val="months"/>
      </c:dateAx>
      <c:valAx>
        <c:axId val="550527672"/>
        <c:scaling>
          <c:orientation val="minMax"/>
        </c:scaling>
        <c:delete val="1"/>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crossAx val="550527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sz="2000" b="1"/>
      </a:pPr>
      <a:endParaRPr lang="tr-T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2400" b="1" i="0" u="none" strike="noStrike" kern="1200" cap="none" spc="0" normalizeH="0" baseline="0">
                <a:solidFill>
                  <a:schemeClr val="tx1">
                    <a:lumMod val="65000"/>
                    <a:lumOff val="35000"/>
                  </a:schemeClr>
                </a:solidFill>
                <a:latin typeface="+mj-lt"/>
                <a:ea typeface="+mj-ea"/>
                <a:cs typeface="+mj-cs"/>
              </a:defRPr>
            </a:pPr>
            <a:r>
              <a:rPr lang="tr-TR" dirty="0"/>
              <a:t>2025 LNG TÜKETİMİ</a:t>
            </a:r>
          </a:p>
        </c:rich>
      </c:tx>
      <c:layout>
        <c:manualLayout>
          <c:xMode val="edge"/>
          <c:yMode val="edge"/>
          <c:x val="0.21809258756448546"/>
          <c:y val="0"/>
        </c:manualLayout>
      </c:layout>
      <c:overlay val="0"/>
      <c:spPr>
        <a:noFill/>
        <a:ln>
          <a:noFill/>
        </a:ln>
        <a:effectLst/>
      </c:spPr>
      <c:txPr>
        <a:bodyPr rot="0" spcFirstLastPara="1" vertOverflow="ellipsis" vert="horz" wrap="square" anchor="ctr" anchorCtr="1"/>
        <a:lstStyle/>
        <a:p>
          <a:pPr>
            <a:defRPr sz="2400" b="1" i="0" u="none" strike="noStrike" kern="1200" cap="none" spc="0" normalizeH="0" baseline="0">
              <a:solidFill>
                <a:schemeClr val="tx1">
                  <a:lumMod val="65000"/>
                  <a:lumOff val="35000"/>
                </a:schemeClr>
              </a:solidFill>
              <a:latin typeface="+mj-lt"/>
              <a:ea typeface="+mj-ea"/>
              <a:cs typeface="+mj-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LNG</c:v>
                </c:pt>
              </c:strCache>
            </c:strRef>
          </c:tx>
          <c:spPr>
            <a:solidFill>
              <a:schemeClr val="tx1">
                <a:lumMod val="50000"/>
                <a:lumOff val="50000"/>
              </a:schemeClr>
            </a:solidFill>
            <a:ln>
              <a:noFill/>
            </a:ln>
            <a:effectLst/>
            <a:sp3d/>
          </c:spPr>
          <c:invertIfNegative val="0"/>
          <c:dLbls>
            <c:spPr>
              <a:noFill/>
              <a:ln>
                <a:noFill/>
              </a:ln>
              <a:effectLst/>
            </c:spPr>
            <c:txPr>
              <a:bodyPr rot="-5400000" spcFirstLastPara="1" vertOverflow="ellipsis" wrap="square" anchor="ctr" anchorCtr="1"/>
              <a:lstStyle/>
              <a:p>
                <a:pPr>
                  <a:defRPr sz="20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Sayfa1!$A$2:$A$13</c:f>
              <c:numCache>
                <c:formatCode>mmm\-yy</c:formatCode>
                <c:ptCount val="12"/>
                <c:pt idx="0">
                  <c:v>45658</c:v>
                </c:pt>
                <c:pt idx="1">
                  <c:v>45689</c:v>
                </c:pt>
                <c:pt idx="2">
                  <c:v>45717</c:v>
                </c:pt>
                <c:pt idx="3">
                  <c:v>45748</c:v>
                </c:pt>
                <c:pt idx="4">
                  <c:v>45778</c:v>
                </c:pt>
                <c:pt idx="5">
                  <c:v>45809</c:v>
                </c:pt>
                <c:pt idx="6">
                  <c:v>45839</c:v>
                </c:pt>
                <c:pt idx="7">
                  <c:v>45870</c:v>
                </c:pt>
                <c:pt idx="8">
                  <c:v>45901</c:v>
                </c:pt>
                <c:pt idx="9">
                  <c:v>45931</c:v>
                </c:pt>
                <c:pt idx="10">
                  <c:v>45962</c:v>
                </c:pt>
                <c:pt idx="11">
                  <c:v>45992</c:v>
                </c:pt>
              </c:numCache>
            </c:numRef>
          </c:cat>
          <c:val>
            <c:numRef>
              <c:f>Sayfa1!$B$2:$B$13</c:f>
              <c:numCache>
                <c:formatCode>General</c:formatCode>
                <c:ptCount val="12"/>
                <c:pt idx="0">
                  <c:v>751</c:v>
                </c:pt>
                <c:pt idx="1">
                  <c:v>130</c:v>
                </c:pt>
                <c:pt idx="2">
                  <c:v>0</c:v>
                </c:pt>
                <c:pt idx="3">
                  <c:v>0</c:v>
                </c:pt>
                <c:pt idx="4">
                  <c:v>0</c:v>
                </c:pt>
                <c:pt idx="5">
                  <c:v>0</c:v>
                </c:pt>
                <c:pt idx="6">
                  <c:v>0</c:v>
                </c:pt>
                <c:pt idx="7">
                  <c:v>0</c:v>
                </c:pt>
                <c:pt idx="8">
                  <c:v>0</c:v>
                </c:pt>
                <c:pt idx="9">
                  <c:v>0</c:v>
                </c:pt>
                <c:pt idx="10">
                  <c:v>0</c:v>
                </c:pt>
                <c:pt idx="11">
                  <c:v>0</c:v>
                </c:pt>
              </c:numCache>
            </c:numRef>
          </c:val>
          <c:extLst>
            <c:ext xmlns:c16="http://schemas.microsoft.com/office/drawing/2014/chart" uri="{C3380CC4-5D6E-409C-BE32-E72D297353CC}">
              <c16:uniqueId val="{00000000-E912-496B-B8A7-E91065BEDF85}"/>
            </c:ext>
          </c:extLst>
        </c:ser>
        <c:dLbls>
          <c:showLegendKey val="0"/>
          <c:showVal val="1"/>
          <c:showCatName val="0"/>
          <c:showSerName val="0"/>
          <c:showPercent val="0"/>
          <c:showBubbleSize val="0"/>
        </c:dLbls>
        <c:gapWidth val="150"/>
        <c:shape val="box"/>
        <c:axId val="550525712"/>
        <c:axId val="550523752"/>
        <c:axId val="0"/>
      </c:bar3DChart>
      <c:dateAx>
        <c:axId val="550525712"/>
        <c:scaling>
          <c:orientation val="minMax"/>
        </c:scaling>
        <c:delete val="0"/>
        <c:axPos val="b"/>
        <c:majorGridlines>
          <c:spPr>
            <a:ln w="9525" cap="flat" cmpd="sng" algn="ctr">
              <a:solidFill>
                <a:schemeClr val="tx1">
                  <a:lumMod val="15000"/>
                  <a:lumOff val="85000"/>
                </a:schemeClr>
              </a:solidFill>
              <a:round/>
            </a:ln>
            <a:effectLst/>
          </c:spPr>
        </c:majorGridlines>
        <c:numFmt formatCode="mmm\-yy"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cap="none" spc="0" normalizeH="0" baseline="0">
                <a:solidFill>
                  <a:schemeClr val="tx1">
                    <a:lumMod val="65000"/>
                    <a:lumOff val="35000"/>
                  </a:schemeClr>
                </a:solidFill>
                <a:latin typeface="+mn-lt"/>
                <a:ea typeface="+mn-ea"/>
                <a:cs typeface="+mn-cs"/>
              </a:defRPr>
            </a:pPr>
            <a:endParaRPr lang="tr-TR"/>
          </a:p>
        </c:txPr>
        <c:crossAx val="550523752"/>
        <c:crosses val="autoZero"/>
        <c:auto val="1"/>
        <c:lblOffset val="100"/>
        <c:baseTimeUnit val="months"/>
      </c:dateAx>
      <c:valAx>
        <c:axId val="550523752"/>
        <c:scaling>
          <c:orientation val="minMax"/>
        </c:scaling>
        <c:delete val="1"/>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crossAx val="550525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sz="2000" b="1"/>
      </a:pPr>
      <a:endParaRPr lang="tr-T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lineChart>
        <c:grouping val="standard"/>
        <c:varyColors val="0"/>
        <c:ser>
          <c:idx val="0"/>
          <c:order val="0"/>
          <c:tx>
            <c:strRef>
              <c:f>Sayfa1!$B$1</c:f>
              <c:strCache>
                <c:ptCount val="1"/>
                <c:pt idx="0">
                  <c:v>LNG 2024</c:v>
                </c:pt>
              </c:strCache>
            </c:strRef>
          </c:tx>
          <c:spPr>
            <a:ln w="28575" cap="rnd">
              <a:solidFill>
                <a:schemeClr val="accent3">
                  <a:shade val="76000"/>
                </a:schemeClr>
              </a:solidFill>
              <a:round/>
            </a:ln>
            <a:effectLst/>
          </c:spPr>
          <c:marker>
            <c:symbol val="none"/>
          </c:marker>
          <c:cat>
            <c:strRef>
              <c:f>Sayfa1!$A$2:$A$13</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Sayfa1!$B$2:$B$13</c:f>
              <c:numCache>
                <c:formatCode>General</c:formatCode>
                <c:ptCount val="12"/>
                <c:pt idx="0">
                  <c:v>0</c:v>
                </c:pt>
                <c:pt idx="1">
                  <c:v>0</c:v>
                </c:pt>
                <c:pt idx="2">
                  <c:v>0</c:v>
                </c:pt>
                <c:pt idx="3">
                  <c:v>8891</c:v>
                </c:pt>
                <c:pt idx="4">
                  <c:v>13288</c:v>
                </c:pt>
                <c:pt idx="5">
                  <c:v>12840</c:v>
                </c:pt>
                <c:pt idx="6">
                  <c:v>13292</c:v>
                </c:pt>
                <c:pt idx="7">
                  <c:v>11909</c:v>
                </c:pt>
                <c:pt idx="8">
                  <c:v>11578</c:v>
                </c:pt>
                <c:pt idx="9">
                  <c:v>23853</c:v>
                </c:pt>
                <c:pt idx="10">
                  <c:v>0</c:v>
                </c:pt>
                <c:pt idx="11">
                  <c:v>0</c:v>
                </c:pt>
              </c:numCache>
            </c:numRef>
          </c:val>
          <c:smooth val="0"/>
          <c:extLst>
            <c:ext xmlns:c16="http://schemas.microsoft.com/office/drawing/2014/chart" uri="{C3380CC4-5D6E-409C-BE32-E72D297353CC}">
              <c16:uniqueId val="{00000000-992B-4DC3-B604-7D2E0C8AA660}"/>
            </c:ext>
          </c:extLst>
        </c:ser>
        <c:ser>
          <c:idx val="1"/>
          <c:order val="1"/>
          <c:tx>
            <c:strRef>
              <c:f>Sayfa1!$C$1</c:f>
              <c:strCache>
                <c:ptCount val="1"/>
                <c:pt idx="0">
                  <c:v>LNG 2025</c:v>
                </c:pt>
              </c:strCache>
            </c:strRef>
          </c:tx>
          <c:spPr>
            <a:ln w="28575" cap="rnd">
              <a:solidFill>
                <a:schemeClr val="accent3">
                  <a:tint val="77000"/>
                </a:schemeClr>
              </a:solidFill>
              <a:round/>
            </a:ln>
            <a:effectLst/>
          </c:spPr>
          <c:marker>
            <c:symbol val="none"/>
          </c:marker>
          <c:cat>
            <c:strRef>
              <c:f>Sayfa1!$A$2:$A$13</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Sayfa1!$C$2:$C$13</c:f>
              <c:numCache>
                <c:formatCode>General</c:formatCode>
                <c:ptCount val="12"/>
                <c:pt idx="0">
                  <c:v>751</c:v>
                </c:pt>
                <c:pt idx="1">
                  <c:v>130</c:v>
                </c:pt>
                <c:pt idx="2">
                  <c:v>0</c:v>
                </c:pt>
                <c:pt idx="3">
                  <c:v>0</c:v>
                </c:pt>
                <c:pt idx="4">
                  <c:v>0</c:v>
                </c:pt>
                <c:pt idx="5">
                  <c:v>0</c:v>
                </c:pt>
                <c:pt idx="6">
                  <c:v>0</c:v>
                </c:pt>
                <c:pt idx="7">
                  <c:v>0</c:v>
                </c:pt>
                <c:pt idx="8">
                  <c:v>0</c:v>
                </c:pt>
                <c:pt idx="9">
                  <c:v>0</c:v>
                </c:pt>
                <c:pt idx="10">
                  <c:v>0</c:v>
                </c:pt>
                <c:pt idx="11">
                  <c:v>0</c:v>
                </c:pt>
              </c:numCache>
            </c:numRef>
          </c:val>
          <c:smooth val="0"/>
          <c:extLst>
            <c:ext xmlns:c16="http://schemas.microsoft.com/office/drawing/2014/chart" uri="{C3380CC4-5D6E-409C-BE32-E72D297353CC}">
              <c16:uniqueId val="{00000001-992B-4DC3-B604-7D2E0C8AA660}"/>
            </c:ext>
          </c:extLst>
        </c:ser>
        <c:dLbls>
          <c:showLegendKey val="0"/>
          <c:showVal val="0"/>
          <c:showCatName val="0"/>
          <c:showSerName val="0"/>
          <c:showPercent val="0"/>
          <c:showBubbleSize val="0"/>
        </c:dLbls>
        <c:smooth val="0"/>
        <c:axId val="550523360"/>
        <c:axId val="550526888"/>
      </c:lineChart>
      <c:catAx>
        <c:axId val="550523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tr-TR"/>
          </a:p>
        </c:txPr>
        <c:crossAx val="550526888"/>
        <c:crosses val="autoZero"/>
        <c:auto val="1"/>
        <c:lblAlgn val="ctr"/>
        <c:lblOffset val="100"/>
        <c:noMultiLvlLbl val="0"/>
      </c:catAx>
      <c:valAx>
        <c:axId val="550526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tr-TR"/>
          </a:p>
        </c:txPr>
        <c:crossAx val="5505233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sz="2800"/>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withinLinear" id="15">
  <a:schemeClr val="accent2"/>
</cs:colorStyle>
</file>

<file path=ppt/charts/colors11.xml><?xml version="1.0" encoding="utf-8"?>
<cs:colorStyle xmlns:cs="http://schemas.microsoft.com/office/drawing/2012/chartStyle" xmlns:a="http://schemas.openxmlformats.org/drawingml/2006/main" meth="withinLinear" id="15">
  <a:schemeClr val="accent2"/>
</cs:colorStyle>
</file>

<file path=ppt/charts/colors12.xml><?xml version="1.0" encoding="utf-8"?>
<cs:colorStyle xmlns:cs="http://schemas.microsoft.com/office/drawing/2012/chartStyle" xmlns:a="http://schemas.openxmlformats.org/drawingml/2006/main" meth="withinLinear" id="15">
  <a:schemeClr val="accent2"/>
</cs:colorStyle>
</file>

<file path=ppt/charts/colors13.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 id="15">
  <a:schemeClr val="accent2"/>
</cs:colorStyle>
</file>

<file path=ppt/charts/colors6.xml><?xml version="1.0" encoding="utf-8"?>
<cs:colorStyle xmlns:cs="http://schemas.microsoft.com/office/drawing/2012/chartStyle" xmlns:a="http://schemas.openxmlformats.org/drawingml/2006/main" meth="withinLinear" id="16">
  <a:schemeClr val="accent3"/>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withinLinear" id="15">
  <a:schemeClr val="accent2"/>
</cs:colorStyle>
</file>

<file path=ppt/charts/colors9.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69851C-7046-4BB6-996A-AF41C90A5EB8}" type="doc">
      <dgm:prSet loTypeId="urn:microsoft.com/office/officeart/2005/8/layout/vProcess5" loCatId="process" qsTypeId="urn:microsoft.com/office/officeart/2005/8/quickstyle/simple1" qsCatId="simple" csTypeId="urn:microsoft.com/office/officeart/2005/8/colors/accent2_2" csCatId="accent2" phldr="1"/>
      <dgm:spPr/>
      <dgm:t>
        <a:bodyPr/>
        <a:lstStyle/>
        <a:p>
          <a:endParaRPr lang="en-US"/>
        </a:p>
      </dgm:t>
    </dgm:pt>
    <dgm:pt modelId="{51DCFDF5-ACB4-4A24-864E-6CF7A8B2E382}">
      <dgm:prSet/>
      <dgm:spPr>
        <a:solidFill>
          <a:schemeClr val="tx1">
            <a:lumMod val="50000"/>
            <a:lumOff val="50000"/>
          </a:schemeClr>
        </a:solidFill>
      </dgm:spPr>
      <dgm:t>
        <a:bodyPr/>
        <a:lstStyle/>
        <a:p>
          <a:r>
            <a:rPr lang="tr-TR" dirty="0" err="1"/>
            <a:t>Titreyengöl</a:t>
          </a:r>
          <a:r>
            <a:rPr lang="tr-TR" dirty="0"/>
            <a:t> / Side’de bulunan </a:t>
          </a:r>
          <a:r>
            <a:rPr lang="tr-TR" dirty="0" err="1"/>
            <a:t>Lago’da</a:t>
          </a:r>
          <a:r>
            <a:rPr lang="tr-TR" dirty="0"/>
            <a:t> doğal güzelliklerin tadını çıkaran konuklarımız otelimize girdiklerinde onları eşsiz kumsalımız karşılar. Bununla birlikte kapalı alanda 1 adet çocuk 1 adet büyükler için ısıtmalı havuzumuz bulunmaktadır. Eşsiz konumu sayesinde odalarımızın çoğu deniz, havuz bir kısmı da göl, nehir ve orman manzaralıdır. Oda tercihiniz ne olursa olsun tatiliniz süresince Lago olarak sizlere lüks, konfor ve eğlencenin bir arada olduğu unutulmaz bir imkânı sunuyoruz.</a:t>
          </a:r>
          <a:endParaRPr lang="en-US" dirty="0"/>
        </a:p>
      </dgm:t>
    </dgm:pt>
    <dgm:pt modelId="{20A065E0-71B8-4DC8-A9A0-94F4F636BB25}" type="parTrans" cxnId="{D6FF5110-CA02-464D-B1ED-C9DDF6025817}">
      <dgm:prSet/>
      <dgm:spPr/>
      <dgm:t>
        <a:bodyPr/>
        <a:lstStyle/>
        <a:p>
          <a:endParaRPr lang="en-US"/>
        </a:p>
      </dgm:t>
    </dgm:pt>
    <dgm:pt modelId="{D1823577-A521-428C-8125-CBF559F6F038}" type="sibTrans" cxnId="{D6FF5110-CA02-464D-B1ED-C9DDF6025817}">
      <dgm:prSet/>
      <dgm:spPr>
        <a:solidFill>
          <a:schemeClr val="tx1">
            <a:lumMod val="65000"/>
            <a:lumOff val="35000"/>
            <a:alpha val="90000"/>
          </a:schemeClr>
        </a:solidFill>
      </dgm:spPr>
      <dgm:t>
        <a:bodyPr/>
        <a:lstStyle/>
        <a:p>
          <a:endParaRPr lang="en-US"/>
        </a:p>
      </dgm:t>
    </dgm:pt>
    <dgm:pt modelId="{9E9B17B0-8AE0-4F24-9087-1DAE66F3B6EA}">
      <dgm:prSet/>
      <dgm:spPr>
        <a:solidFill>
          <a:schemeClr val="tx1">
            <a:lumMod val="50000"/>
            <a:lumOff val="50000"/>
          </a:schemeClr>
        </a:solidFill>
      </dgm:spPr>
      <dgm:t>
        <a:bodyPr/>
        <a:lstStyle/>
        <a:p>
          <a:r>
            <a:rPr lang="tr-TR"/>
            <a:t>Ayrıca Otelimizde profesyonel şeflerimizin ellerinden çıkan lezzet dolu yemekler, her biri kendine özgü bir lezzete sahip olan barlarla birlikte Dünya mutfaklarını sizlerle buluşturan restoranlarımız sizler için hazırdır. Konuklarımız otelimizde; bülbül ve çeşitli kuş sesleriyle uyanıp, Havuz ve deniz kenarında pırıl pırıl havuzumuzda ve mavi bayraklı berrak denizimizde yüzebilirsiniz. Bunların yanında Lago, saunadan spa’ya, fitness merkezine, bay, bayan kuaför, butik, kuyumcu, fotoğrafçı, oyun salonu, AVM gibi çeşitli hizmetleriyle de rahatınızı sağlamaktadır. Aqua, amfi tiyatro gösterileri, gece kulübü, çocuk kulübü, gibi aktivitelerimizle de doyumsuz eğlence mümkün!</a:t>
          </a:r>
          <a:endParaRPr lang="en-US"/>
        </a:p>
      </dgm:t>
    </dgm:pt>
    <dgm:pt modelId="{5B936935-AE64-42A3-88F1-0195D6FD45E3}" type="parTrans" cxnId="{B9E64472-FA76-4EDE-A090-1CFE3A4C4971}">
      <dgm:prSet/>
      <dgm:spPr/>
      <dgm:t>
        <a:bodyPr/>
        <a:lstStyle/>
        <a:p>
          <a:endParaRPr lang="en-US"/>
        </a:p>
      </dgm:t>
    </dgm:pt>
    <dgm:pt modelId="{9997B7CB-BA3B-476A-B785-9A32044D434B}" type="sibTrans" cxnId="{B9E64472-FA76-4EDE-A090-1CFE3A4C4971}">
      <dgm:prSet/>
      <dgm:spPr>
        <a:solidFill>
          <a:schemeClr val="tx1">
            <a:lumMod val="65000"/>
            <a:lumOff val="35000"/>
            <a:alpha val="90000"/>
          </a:schemeClr>
        </a:solidFill>
      </dgm:spPr>
      <dgm:t>
        <a:bodyPr/>
        <a:lstStyle/>
        <a:p>
          <a:endParaRPr lang="en-US"/>
        </a:p>
      </dgm:t>
    </dgm:pt>
    <dgm:pt modelId="{A1A75BC5-2682-4CCD-B29D-D324959ADAAA}">
      <dgm:prSet/>
      <dgm:spPr>
        <a:solidFill>
          <a:schemeClr val="tx1">
            <a:lumMod val="50000"/>
            <a:lumOff val="50000"/>
          </a:schemeClr>
        </a:solidFill>
      </dgm:spPr>
      <dgm:t>
        <a:bodyPr/>
        <a:lstStyle/>
        <a:p>
          <a:r>
            <a:rPr lang="tr-TR"/>
            <a:t>Otelimiz, göle 50, nehire 300 metredir. Burada yürüyüş, koşu, bisiklete biner balık tutar, dünyanın her yerinden gelen kuşları izleme fırsatını bulup, doğayla iç içe yaşayabilirsiniz. Ayrıca diğer yerler: Manavgat 4 km. Manavgat şelalesine 6 km Side’ye: 9km olup Side de Side antik şehrini anfi tiyatrosunu müzesini, Apollon Tapınağını ve Dünyada ilk Güneş saatini görme şansına erişebilirsiniz.</a:t>
          </a:r>
          <a:endParaRPr lang="en-US"/>
        </a:p>
      </dgm:t>
    </dgm:pt>
    <dgm:pt modelId="{8E5CD554-EDF2-43AA-A7A9-75EBD049C9B2}" type="parTrans" cxnId="{BEF43203-58C4-4B59-8A19-B7AB2468AE5E}">
      <dgm:prSet/>
      <dgm:spPr/>
      <dgm:t>
        <a:bodyPr/>
        <a:lstStyle/>
        <a:p>
          <a:endParaRPr lang="en-US"/>
        </a:p>
      </dgm:t>
    </dgm:pt>
    <dgm:pt modelId="{981128DB-B260-4B9A-B099-4BCB1F95A5A6}" type="sibTrans" cxnId="{BEF43203-58C4-4B59-8A19-B7AB2468AE5E}">
      <dgm:prSet/>
      <dgm:spPr/>
      <dgm:t>
        <a:bodyPr/>
        <a:lstStyle/>
        <a:p>
          <a:endParaRPr lang="en-US"/>
        </a:p>
      </dgm:t>
    </dgm:pt>
    <dgm:pt modelId="{4B624AEF-FCEF-46D2-81E2-7ACA4B5214D7}" type="pres">
      <dgm:prSet presAssocID="{E869851C-7046-4BB6-996A-AF41C90A5EB8}" presName="outerComposite" presStyleCnt="0">
        <dgm:presLayoutVars>
          <dgm:chMax val="5"/>
          <dgm:dir/>
          <dgm:resizeHandles val="exact"/>
        </dgm:presLayoutVars>
      </dgm:prSet>
      <dgm:spPr/>
    </dgm:pt>
    <dgm:pt modelId="{0053F579-4EEA-4099-AE00-400FB9E407CD}" type="pres">
      <dgm:prSet presAssocID="{E869851C-7046-4BB6-996A-AF41C90A5EB8}" presName="dummyMaxCanvas" presStyleCnt="0">
        <dgm:presLayoutVars/>
      </dgm:prSet>
      <dgm:spPr/>
    </dgm:pt>
    <dgm:pt modelId="{E5FAA19C-7FDF-4B05-92FF-BBA7A040F793}" type="pres">
      <dgm:prSet presAssocID="{E869851C-7046-4BB6-996A-AF41C90A5EB8}" presName="ThreeNodes_1" presStyleLbl="node1" presStyleIdx="0" presStyleCnt="3" custLinFactNeighborX="-11429" custLinFactNeighborY="-17513">
        <dgm:presLayoutVars>
          <dgm:bulletEnabled val="1"/>
        </dgm:presLayoutVars>
      </dgm:prSet>
      <dgm:spPr/>
    </dgm:pt>
    <dgm:pt modelId="{F05C2A3E-7D7D-475C-B96F-7E331B2FF309}" type="pres">
      <dgm:prSet presAssocID="{E869851C-7046-4BB6-996A-AF41C90A5EB8}" presName="ThreeNodes_2" presStyleLbl="node1" presStyleIdx="1" presStyleCnt="3">
        <dgm:presLayoutVars>
          <dgm:bulletEnabled val="1"/>
        </dgm:presLayoutVars>
      </dgm:prSet>
      <dgm:spPr/>
    </dgm:pt>
    <dgm:pt modelId="{CD9C41D1-45E0-4C57-8AFD-062337A1C6BD}" type="pres">
      <dgm:prSet presAssocID="{E869851C-7046-4BB6-996A-AF41C90A5EB8}" presName="ThreeNodes_3" presStyleLbl="node1" presStyleIdx="2" presStyleCnt="3">
        <dgm:presLayoutVars>
          <dgm:bulletEnabled val="1"/>
        </dgm:presLayoutVars>
      </dgm:prSet>
      <dgm:spPr/>
    </dgm:pt>
    <dgm:pt modelId="{A1D0CADB-D5F0-405D-8D7D-42136CAD65DC}" type="pres">
      <dgm:prSet presAssocID="{E869851C-7046-4BB6-996A-AF41C90A5EB8}" presName="ThreeConn_1-2" presStyleLbl="fgAccFollowNode1" presStyleIdx="0" presStyleCnt="2">
        <dgm:presLayoutVars>
          <dgm:bulletEnabled val="1"/>
        </dgm:presLayoutVars>
      </dgm:prSet>
      <dgm:spPr/>
    </dgm:pt>
    <dgm:pt modelId="{FD5A6051-214F-46FE-A3A9-ED6EEDAD86FE}" type="pres">
      <dgm:prSet presAssocID="{E869851C-7046-4BB6-996A-AF41C90A5EB8}" presName="ThreeConn_2-3" presStyleLbl="fgAccFollowNode1" presStyleIdx="1" presStyleCnt="2">
        <dgm:presLayoutVars>
          <dgm:bulletEnabled val="1"/>
        </dgm:presLayoutVars>
      </dgm:prSet>
      <dgm:spPr/>
    </dgm:pt>
    <dgm:pt modelId="{4F8389A2-290D-469C-8FAF-AC33324CF849}" type="pres">
      <dgm:prSet presAssocID="{E869851C-7046-4BB6-996A-AF41C90A5EB8}" presName="ThreeNodes_1_text" presStyleLbl="node1" presStyleIdx="2" presStyleCnt="3">
        <dgm:presLayoutVars>
          <dgm:bulletEnabled val="1"/>
        </dgm:presLayoutVars>
      </dgm:prSet>
      <dgm:spPr/>
    </dgm:pt>
    <dgm:pt modelId="{BA8304CB-E4F4-410E-A551-C2156228AC19}" type="pres">
      <dgm:prSet presAssocID="{E869851C-7046-4BB6-996A-AF41C90A5EB8}" presName="ThreeNodes_2_text" presStyleLbl="node1" presStyleIdx="2" presStyleCnt="3">
        <dgm:presLayoutVars>
          <dgm:bulletEnabled val="1"/>
        </dgm:presLayoutVars>
      </dgm:prSet>
      <dgm:spPr/>
    </dgm:pt>
    <dgm:pt modelId="{5747B144-2D52-4449-B12F-775FC547A1EE}" type="pres">
      <dgm:prSet presAssocID="{E869851C-7046-4BB6-996A-AF41C90A5EB8}" presName="ThreeNodes_3_text" presStyleLbl="node1" presStyleIdx="2" presStyleCnt="3">
        <dgm:presLayoutVars>
          <dgm:bulletEnabled val="1"/>
        </dgm:presLayoutVars>
      </dgm:prSet>
      <dgm:spPr/>
    </dgm:pt>
  </dgm:ptLst>
  <dgm:cxnLst>
    <dgm:cxn modelId="{BEF43203-58C4-4B59-8A19-B7AB2468AE5E}" srcId="{E869851C-7046-4BB6-996A-AF41C90A5EB8}" destId="{A1A75BC5-2682-4CCD-B29D-D324959ADAAA}" srcOrd="2" destOrd="0" parTransId="{8E5CD554-EDF2-43AA-A7A9-75EBD049C9B2}" sibTransId="{981128DB-B260-4B9A-B099-4BCB1F95A5A6}"/>
    <dgm:cxn modelId="{B4B26303-BFFB-40BD-8287-13D68C76E994}" type="presOf" srcId="{9997B7CB-BA3B-476A-B785-9A32044D434B}" destId="{FD5A6051-214F-46FE-A3A9-ED6EEDAD86FE}" srcOrd="0" destOrd="0" presId="urn:microsoft.com/office/officeart/2005/8/layout/vProcess5"/>
    <dgm:cxn modelId="{D6FF5110-CA02-464D-B1ED-C9DDF6025817}" srcId="{E869851C-7046-4BB6-996A-AF41C90A5EB8}" destId="{51DCFDF5-ACB4-4A24-864E-6CF7A8B2E382}" srcOrd="0" destOrd="0" parTransId="{20A065E0-71B8-4DC8-A9A0-94F4F636BB25}" sibTransId="{D1823577-A521-428C-8125-CBF559F6F038}"/>
    <dgm:cxn modelId="{6AAB702F-A985-47D0-A446-CC8CC9D744D1}" type="presOf" srcId="{A1A75BC5-2682-4CCD-B29D-D324959ADAAA}" destId="{5747B144-2D52-4449-B12F-775FC547A1EE}" srcOrd="1" destOrd="0" presId="urn:microsoft.com/office/officeart/2005/8/layout/vProcess5"/>
    <dgm:cxn modelId="{995CB850-B4EE-46B5-9977-49B23DB47A4C}" type="presOf" srcId="{9E9B17B0-8AE0-4F24-9087-1DAE66F3B6EA}" destId="{BA8304CB-E4F4-410E-A551-C2156228AC19}" srcOrd="1" destOrd="0" presId="urn:microsoft.com/office/officeart/2005/8/layout/vProcess5"/>
    <dgm:cxn modelId="{B9E64472-FA76-4EDE-A090-1CFE3A4C4971}" srcId="{E869851C-7046-4BB6-996A-AF41C90A5EB8}" destId="{9E9B17B0-8AE0-4F24-9087-1DAE66F3B6EA}" srcOrd="1" destOrd="0" parTransId="{5B936935-AE64-42A3-88F1-0195D6FD45E3}" sibTransId="{9997B7CB-BA3B-476A-B785-9A32044D434B}"/>
    <dgm:cxn modelId="{880DAE57-C060-42B4-90D9-F74969F99616}" type="presOf" srcId="{51DCFDF5-ACB4-4A24-864E-6CF7A8B2E382}" destId="{4F8389A2-290D-469C-8FAF-AC33324CF849}" srcOrd="1" destOrd="0" presId="urn:microsoft.com/office/officeart/2005/8/layout/vProcess5"/>
    <dgm:cxn modelId="{D48BA981-54B6-4815-B994-98C1C2FF1CC7}" type="presOf" srcId="{D1823577-A521-428C-8125-CBF559F6F038}" destId="{A1D0CADB-D5F0-405D-8D7D-42136CAD65DC}" srcOrd="0" destOrd="0" presId="urn:microsoft.com/office/officeart/2005/8/layout/vProcess5"/>
    <dgm:cxn modelId="{5ED2F681-EAC6-4BC0-8A3A-5ACAC3633A76}" type="presOf" srcId="{9E9B17B0-8AE0-4F24-9087-1DAE66F3B6EA}" destId="{F05C2A3E-7D7D-475C-B96F-7E331B2FF309}" srcOrd="0" destOrd="0" presId="urn:microsoft.com/office/officeart/2005/8/layout/vProcess5"/>
    <dgm:cxn modelId="{AE6C49C1-85B1-459B-B998-1EAE0DFEAAD5}" type="presOf" srcId="{51DCFDF5-ACB4-4A24-864E-6CF7A8B2E382}" destId="{E5FAA19C-7FDF-4B05-92FF-BBA7A040F793}" srcOrd="0" destOrd="0" presId="urn:microsoft.com/office/officeart/2005/8/layout/vProcess5"/>
    <dgm:cxn modelId="{8D7A22CF-1CF0-4FA4-A64D-D22237C32911}" type="presOf" srcId="{A1A75BC5-2682-4CCD-B29D-D324959ADAAA}" destId="{CD9C41D1-45E0-4C57-8AFD-062337A1C6BD}" srcOrd="0" destOrd="0" presId="urn:microsoft.com/office/officeart/2005/8/layout/vProcess5"/>
    <dgm:cxn modelId="{B46654D8-D295-420A-B872-2A53ACA6F482}" type="presOf" srcId="{E869851C-7046-4BB6-996A-AF41C90A5EB8}" destId="{4B624AEF-FCEF-46D2-81E2-7ACA4B5214D7}" srcOrd="0" destOrd="0" presId="urn:microsoft.com/office/officeart/2005/8/layout/vProcess5"/>
    <dgm:cxn modelId="{DB78A283-74E2-48EF-95A7-9634530C1B0F}" type="presParOf" srcId="{4B624AEF-FCEF-46D2-81E2-7ACA4B5214D7}" destId="{0053F579-4EEA-4099-AE00-400FB9E407CD}" srcOrd="0" destOrd="0" presId="urn:microsoft.com/office/officeart/2005/8/layout/vProcess5"/>
    <dgm:cxn modelId="{611B541B-B5E0-42F5-A9F8-D3EED9733226}" type="presParOf" srcId="{4B624AEF-FCEF-46D2-81E2-7ACA4B5214D7}" destId="{E5FAA19C-7FDF-4B05-92FF-BBA7A040F793}" srcOrd="1" destOrd="0" presId="urn:microsoft.com/office/officeart/2005/8/layout/vProcess5"/>
    <dgm:cxn modelId="{88FF36EA-3AA5-4476-920C-76FC00DB2920}" type="presParOf" srcId="{4B624AEF-FCEF-46D2-81E2-7ACA4B5214D7}" destId="{F05C2A3E-7D7D-475C-B96F-7E331B2FF309}" srcOrd="2" destOrd="0" presId="urn:microsoft.com/office/officeart/2005/8/layout/vProcess5"/>
    <dgm:cxn modelId="{4374D702-676D-4D7B-8FD6-1D044A19C0D2}" type="presParOf" srcId="{4B624AEF-FCEF-46D2-81E2-7ACA4B5214D7}" destId="{CD9C41D1-45E0-4C57-8AFD-062337A1C6BD}" srcOrd="3" destOrd="0" presId="urn:microsoft.com/office/officeart/2005/8/layout/vProcess5"/>
    <dgm:cxn modelId="{5AEEA723-8CEA-4395-988C-A88EAD8C5B24}" type="presParOf" srcId="{4B624AEF-FCEF-46D2-81E2-7ACA4B5214D7}" destId="{A1D0CADB-D5F0-405D-8D7D-42136CAD65DC}" srcOrd="4" destOrd="0" presId="urn:microsoft.com/office/officeart/2005/8/layout/vProcess5"/>
    <dgm:cxn modelId="{1F39EAC5-8020-4C91-9947-ADBFA01CBC53}" type="presParOf" srcId="{4B624AEF-FCEF-46D2-81E2-7ACA4B5214D7}" destId="{FD5A6051-214F-46FE-A3A9-ED6EEDAD86FE}" srcOrd="5" destOrd="0" presId="urn:microsoft.com/office/officeart/2005/8/layout/vProcess5"/>
    <dgm:cxn modelId="{88530C66-058D-4E96-BF62-4657942C3690}" type="presParOf" srcId="{4B624AEF-FCEF-46D2-81E2-7ACA4B5214D7}" destId="{4F8389A2-290D-469C-8FAF-AC33324CF849}" srcOrd="6" destOrd="0" presId="urn:microsoft.com/office/officeart/2005/8/layout/vProcess5"/>
    <dgm:cxn modelId="{0377BC93-DE33-4B1D-8E5E-4BBE2F63C44E}" type="presParOf" srcId="{4B624AEF-FCEF-46D2-81E2-7ACA4B5214D7}" destId="{BA8304CB-E4F4-410E-A551-C2156228AC19}" srcOrd="7" destOrd="0" presId="urn:microsoft.com/office/officeart/2005/8/layout/vProcess5"/>
    <dgm:cxn modelId="{E3E45F4F-7ED6-4D4B-AF5F-84B6DDB71EB5}" type="presParOf" srcId="{4B624AEF-FCEF-46D2-81E2-7ACA4B5214D7}" destId="{5747B144-2D52-4449-B12F-775FC547A1EE}"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DC9657-804A-42BF-8FBA-19827FC38296}" type="doc">
      <dgm:prSet loTypeId="urn:microsoft.com/office/officeart/2005/8/layout/vProcess5" loCatId="process" qsTypeId="urn:microsoft.com/office/officeart/2005/8/quickstyle/simple1" qsCatId="simple" csTypeId="urn:microsoft.com/office/officeart/2005/8/colors/accent2_2" csCatId="accent2" phldr="1"/>
      <dgm:spPr/>
      <dgm:t>
        <a:bodyPr/>
        <a:lstStyle/>
        <a:p>
          <a:endParaRPr lang="en-US"/>
        </a:p>
      </dgm:t>
    </dgm:pt>
    <dgm:pt modelId="{235CBFCB-3CF8-488D-B648-D52694ADB9D9}">
      <dgm:prSet/>
      <dgm:spPr>
        <a:solidFill>
          <a:schemeClr val="tx1">
            <a:lumMod val="50000"/>
            <a:lumOff val="50000"/>
          </a:schemeClr>
        </a:solidFill>
      </dgm:spPr>
      <dgm:t>
        <a:bodyPr/>
        <a:lstStyle/>
        <a:p>
          <a:r>
            <a:rPr lang="tr-TR" dirty="0"/>
            <a:t>Fırsat eşitliğinin toplumsal sürdürülebilirliğin temellerinden biri olduğu kabul etmek</a:t>
          </a:r>
          <a:endParaRPr lang="en-US" dirty="0"/>
        </a:p>
      </dgm:t>
    </dgm:pt>
    <dgm:pt modelId="{0C3CECC0-5DF5-49C0-B4B0-68D7BC083B8A}" type="parTrans" cxnId="{FA615B8A-1716-4A58-87F3-D79BDAD9234C}">
      <dgm:prSet/>
      <dgm:spPr/>
      <dgm:t>
        <a:bodyPr/>
        <a:lstStyle/>
        <a:p>
          <a:endParaRPr lang="en-US"/>
        </a:p>
      </dgm:t>
    </dgm:pt>
    <dgm:pt modelId="{E1E6E391-1F74-444A-B15A-939D6B044EFE}" type="sibTrans" cxnId="{FA615B8A-1716-4A58-87F3-D79BDAD9234C}">
      <dgm:prSet/>
      <dgm:spPr>
        <a:solidFill>
          <a:schemeClr val="tx1">
            <a:lumMod val="65000"/>
            <a:lumOff val="35000"/>
            <a:alpha val="90000"/>
          </a:schemeClr>
        </a:solidFill>
      </dgm:spPr>
      <dgm:t>
        <a:bodyPr/>
        <a:lstStyle/>
        <a:p>
          <a:endParaRPr lang="en-US"/>
        </a:p>
      </dgm:t>
    </dgm:pt>
    <dgm:pt modelId="{1AC885E6-1A47-42F6-A82A-E21C62496E50}">
      <dgm:prSet/>
      <dgm:spPr>
        <a:solidFill>
          <a:schemeClr val="tx1">
            <a:lumMod val="50000"/>
            <a:lumOff val="50000"/>
          </a:schemeClr>
        </a:solidFill>
      </dgm:spPr>
      <dgm:t>
        <a:bodyPr/>
        <a:lstStyle/>
        <a:p>
          <a:r>
            <a:rPr lang="tr-TR"/>
            <a:t>Kadınların iş yaşamına eşit ve etkin katılımını sağlamak ve kadın istihdamını artırmak</a:t>
          </a:r>
          <a:endParaRPr lang="en-US"/>
        </a:p>
      </dgm:t>
    </dgm:pt>
    <dgm:pt modelId="{4FB20525-7E43-4F02-9A56-2EA3A3F76771}" type="parTrans" cxnId="{C19960A0-6D16-4D70-A1EE-51C3A0196451}">
      <dgm:prSet/>
      <dgm:spPr/>
      <dgm:t>
        <a:bodyPr/>
        <a:lstStyle/>
        <a:p>
          <a:endParaRPr lang="en-US"/>
        </a:p>
      </dgm:t>
    </dgm:pt>
    <dgm:pt modelId="{C8751417-C818-41F7-84A1-932E93963929}" type="sibTrans" cxnId="{C19960A0-6D16-4D70-A1EE-51C3A0196451}">
      <dgm:prSet/>
      <dgm:spPr>
        <a:solidFill>
          <a:schemeClr val="tx1">
            <a:lumMod val="75000"/>
            <a:lumOff val="25000"/>
            <a:alpha val="90000"/>
          </a:schemeClr>
        </a:solidFill>
      </dgm:spPr>
      <dgm:t>
        <a:bodyPr/>
        <a:lstStyle/>
        <a:p>
          <a:endParaRPr lang="en-US"/>
        </a:p>
      </dgm:t>
    </dgm:pt>
    <dgm:pt modelId="{5D29CD84-96DD-40A3-A329-72D47972A907}">
      <dgm:prSet/>
      <dgm:spPr>
        <a:solidFill>
          <a:schemeClr val="tx1">
            <a:lumMod val="50000"/>
            <a:lumOff val="50000"/>
          </a:schemeClr>
        </a:solidFill>
      </dgm:spPr>
      <dgm:t>
        <a:bodyPr/>
        <a:lstStyle/>
        <a:p>
          <a:r>
            <a:rPr lang="tr-TR"/>
            <a:t>Zorla ve zorunlu işçilik ve çocuk işçiliğin kaldırılmasını desteklemek</a:t>
          </a:r>
          <a:endParaRPr lang="en-US"/>
        </a:p>
      </dgm:t>
    </dgm:pt>
    <dgm:pt modelId="{8EC3B00F-0803-4B50-946C-D88A7A909A63}" type="parTrans" cxnId="{6732FF64-6B47-4C3A-A230-5756CAC0B8F4}">
      <dgm:prSet/>
      <dgm:spPr/>
      <dgm:t>
        <a:bodyPr/>
        <a:lstStyle/>
        <a:p>
          <a:endParaRPr lang="en-US"/>
        </a:p>
      </dgm:t>
    </dgm:pt>
    <dgm:pt modelId="{F875B35A-7F64-43A9-9DAC-0D69F7900543}" type="sibTrans" cxnId="{6732FF64-6B47-4C3A-A230-5756CAC0B8F4}">
      <dgm:prSet/>
      <dgm:spPr/>
      <dgm:t>
        <a:bodyPr/>
        <a:lstStyle/>
        <a:p>
          <a:endParaRPr lang="en-US"/>
        </a:p>
      </dgm:t>
    </dgm:pt>
    <dgm:pt modelId="{1E567B73-7875-43EF-9598-F18366736A0B}" type="pres">
      <dgm:prSet presAssocID="{10DC9657-804A-42BF-8FBA-19827FC38296}" presName="outerComposite" presStyleCnt="0">
        <dgm:presLayoutVars>
          <dgm:chMax val="5"/>
          <dgm:dir/>
          <dgm:resizeHandles val="exact"/>
        </dgm:presLayoutVars>
      </dgm:prSet>
      <dgm:spPr/>
    </dgm:pt>
    <dgm:pt modelId="{A040F9A7-36D9-49DF-8125-B4F1E79E431B}" type="pres">
      <dgm:prSet presAssocID="{10DC9657-804A-42BF-8FBA-19827FC38296}" presName="dummyMaxCanvas" presStyleCnt="0">
        <dgm:presLayoutVars/>
      </dgm:prSet>
      <dgm:spPr/>
    </dgm:pt>
    <dgm:pt modelId="{27505033-E7C7-4581-9A59-F02C8D9D0520}" type="pres">
      <dgm:prSet presAssocID="{10DC9657-804A-42BF-8FBA-19827FC38296}" presName="ThreeNodes_1" presStyleLbl="node1" presStyleIdx="0" presStyleCnt="3" custScaleY="89090" custLinFactNeighborX="6434" custLinFactNeighborY="4085">
        <dgm:presLayoutVars>
          <dgm:bulletEnabled val="1"/>
        </dgm:presLayoutVars>
      </dgm:prSet>
      <dgm:spPr/>
    </dgm:pt>
    <dgm:pt modelId="{A344D777-C1B3-4C02-9C5A-C188E57895A5}" type="pres">
      <dgm:prSet presAssocID="{10DC9657-804A-42BF-8FBA-19827FC38296}" presName="ThreeNodes_2" presStyleLbl="node1" presStyleIdx="1" presStyleCnt="3">
        <dgm:presLayoutVars>
          <dgm:bulletEnabled val="1"/>
        </dgm:presLayoutVars>
      </dgm:prSet>
      <dgm:spPr/>
    </dgm:pt>
    <dgm:pt modelId="{9AE17856-F87A-496F-9974-E085D74FC876}" type="pres">
      <dgm:prSet presAssocID="{10DC9657-804A-42BF-8FBA-19827FC38296}" presName="ThreeNodes_3" presStyleLbl="node1" presStyleIdx="2" presStyleCnt="3">
        <dgm:presLayoutVars>
          <dgm:bulletEnabled val="1"/>
        </dgm:presLayoutVars>
      </dgm:prSet>
      <dgm:spPr/>
    </dgm:pt>
    <dgm:pt modelId="{1A327023-D425-477F-9703-249B23A47083}" type="pres">
      <dgm:prSet presAssocID="{10DC9657-804A-42BF-8FBA-19827FC38296}" presName="ThreeConn_1-2" presStyleLbl="fgAccFollowNode1" presStyleIdx="0" presStyleCnt="2">
        <dgm:presLayoutVars>
          <dgm:bulletEnabled val="1"/>
        </dgm:presLayoutVars>
      </dgm:prSet>
      <dgm:spPr/>
    </dgm:pt>
    <dgm:pt modelId="{4DB3C6BC-EC88-421B-879B-BBAB22FDF127}" type="pres">
      <dgm:prSet presAssocID="{10DC9657-804A-42BF-8FBA-19827FC38296}" presName="ThreeConn_2-3" presStyleLbl="fgAccFollowNode1" presStyleIdx="1" presStyleCnt="2">
        <dgm:presLayoutVars>
          <dgm:bulletEnabled val="1"/>
        </dgm:presLayoutVars>
      </dgm:prSet>
      <dgm:spPr/>
    </dgm:pt>
    <dgm:pt modelId="{ECCCC8C9-5A5D-4D3F-91B7-3F7ABAE4D8D2}" type="pres">
      <dgm:prSet presAssocID="{10DC9657-804A-42BF-8FBA-19827FC38296}" presName="ThreeNodes_1_text" presStyleLbl="node1" presStyleIdx="2" presStyleCnt="3">
        <dgm:presLayoutVars>
          <dgm:bulletEnabled val="1"/>
        </dgm:presLayoutVars>
      </dgm:prSet>
      <dgm:spPr/>
    </dgm:pt>
    <dgm:pt modelId="{C4C0DF7D-B6A0-46AA-AE4A-115EE7D99678}" type="pres">
      <dgm:prSet presAssocID="{10DC9657-804A-42BF-8FBA-19827FC38296}" presName="ThreeNodes_2_text" presStyleLbl="node1" presStyleIdx="2" presStyleCnt="3">
        <dgm:presLayoutVars>
          <dgm:bulletEnabled val="1"/>
        </dgm:presLayoutVars>
      </dgm:prSet>
      <dgm:spPr/>
    </dgm:pt>
    <dgm:pt modelId="{AC8B6B12-7E20-463B-A9DA-DFC1303D58C9}" type="pres">
      <dgm:prSet presAssocID="{10DC9657-804A-42BF-8FBA-19827FC38296}" presName="ThreeNodes_3_text" presStyleLbl="node1" presStyleIdx="2" presStyleCnt="3">
        <dgm:presLayoutVars>
          <dgm:bulletEnabled val="1"/>
        </dgm:presLayoutVars>
      </dgm:prSet>
      <dgm:spPr/>
    </dgm:pt>
  </dgm:ptLst>
  <dgm:cxnLst>
    <dgm:cxn modelId="{501DCB05-60AF-4E88-9BD5-BD1AB26F339E}" type="presOf" srcId="{C8751417-C818-41F7-84A1-932E93963929}" destId="{4DB3C6BC-EC88-421B-879B-BBAB22FDF127}" srcOrd="0" destOrd="0" presId="urn:microsoft.com/office/officeart/2005/8/layout/vProcess5"/>
    <dgm:cxn modelId="{571F1722-2BF8-4962-9A2B-B37F03997939}" type="presOf" srcId="{235CBFCB-3CF8-488D-B648-D52694ADB9D9}" destId="{ECCCC8C9-5A5D-4D3F-91B7-3F7ABAE4D8D2}" srcOrd="1" destOrd="0" presId="urn:microsoft.com/office/officeart/2005/8/layout/vProcess5"/>
    <dgm:cxn modelId="{739B202D-296C-4D3E-A89F-9C875D6DF9B1}" type="presOf" srcId="{5D29CD84-96DD-40A3-A329-72D47972A907}" destId="{9AE17856-F87A-496F-9974-E085D74FC876}" srcOrd="0" destOrd="0" presId="urn:microsoft.com/office/officeart/2005/8/layout/vProcess5"/>
    <dgm:cxn modelId="{DD1CEF3D-994F-45ED-9577-0FD18CE200AB}" type="presOf" srcId="{1AC885E6-1A47-42F6-A82A-E21C62496E50}" destId="{A344D777-C1B3-4C02-9C5A-C188E57895A5}" srcOrd="0" destOrd="0" presId="urn:microsoft.com/office/officeart/2005/8/layout/vProcess5"/>
    <dgm:cxn modelId="{9E5AC764-C692-4EE3-B6D1-5900D2C766E5}" type="presOf" srcId="{E1E6E391-1F74-444A-B15A-939D6B044EFE}" destId="{1A327023-D425-477F-9703-249B23A47083}" srcOrd="0" destOrd="0" presId="urn:microsoft.com/office/officeart/2005/8/layout/vProcess5"/>
    <dgm:cxn modelId="{6732FF64-6B47-4C3A-A230-5756CAC0B8F4}" srcId="{10DC9657-804A-42BF-8FBA-19827FC38296}" destId="{5D29CD84-96DD-40A3-A329-72D47972A907}" srcOrd="2" destOrd="0" parTransId="{8EC3B00F-0803-4B50-946C-D88A7A909A63}" sibTransId="{F875B35A-7F64-43A9-9DAC-0D69F7900543}"/>
    <dgm:cxn modelId="{FA615B8A-1716-4A58-87F3-D79BDAD9234C}" srcId="{10DC9657-804A-42BF-8FBA-19827FC38296}" destId="{235CBFCB-3CF8-488D-B648-D52694ADB9D9}" srcOrd="0" destOrd="0" parTransId="{0C3CECC0-5DF5-49C0-B4B0-68D7BC083B8A}" sibTransId="{E1E6E391-1F74-444A-B15A-939D6B044EFE}"/>
    <dgm:cxn modelId="{0120B98B-7DAB-43BD-AEB9-6F7B7E53F345}" type="presOf" srcId="{1AC885E6-1A47-42F6-A82A-E21C62496E50}" destId="{C4C0DF7D-B6A0-46AA-AE4A-115EE7D99678}" srcOrd="1" destOrd="0" presId="urn:microsoft.com/office/officeart/2005/8/layout/vProcess5"/>
    <dgm:cxn modelId="{67A6A190-F1B4-4AC4-8B8E-C7B1BCDCBBEF}" type="presOf" srcId="{5D29CD84-96DD-40A3-A329-72D47972A907}" destId="{AC8B6B12-7E20-463B-A9DA-DFC1303D58C9}" srcOrd="1" destOrd="0" presId="urn:microsoft.com/office/officeart/2005/8/layout/vProcess5"/>
    <dgm:cxn modelId="{C19960A0-6D16-4D70-A1EE-51C3A0196451}" srcId="{10DC9657-804A-42BF-8FBA-19827FC38296}" destId="{1AC885E6-1A47-42F6-A82A-E21C62496E50}" srcOrd="1" destOrd="0" parTransId="{4FB20525-7E43-4F02-9A56-2EA3A3F76771}" sibTransId="{C8751417-C818-41F7-84A1-932E93963929}"/>
    <dgm:cxn modelId="{6B259AAC-9D6D-49E4-8E34-D333F0F9C7D5}" type="presOf" srcId="{10DC9657-804A-42BF-8FBA-19827FC38296}" destId="{1E567B73-7875-43EF-9598-F18366736A0B}" srcOrd="0" destOrd="0" presId="urn:microsoft.com/office/officeart/2005/8/layout/vProcess5"/>
    <dgm:cxn modelId="{4E87DAEE-6F04-4A85-9042-DBE7E534185A}" type="presOf" srcId="{235CBFCB-3CF8-488D-B648-D52694ADB9D9}" destId="{27505033-E7C7-4581-9A59-F02C8D9D0520}" srcOrd="0" destOrd="0" presId="urn:microsoft.com/office/officeart/2005/8/layout/vProcess5"/>
    <dgm:cxn modelId="{2566A95A-C8E2-4B65-85F8-129E3FDF1C48}" type="presParOf" srcId="{1E567B73-7875-43EF-9598-F18366736A0B}" destId="{A040F9A7-36D9-49DF-8125-B4F1E79E431B}" srcOrd="0" destOrd="0" presId="urn:microsoft.com/office/officeart/2005/8/layout/vProcess5"/>
    <dgm:cxn modelId="{D2958CC8-CB04-4B7A-8996-88F620E987D0}" type="presParOf" srcId="{1E567B73-7875-43EF-9598-F18366736A0B}" destId="{27505033-E7C7-4581-9A59-F02C8D9D0520}" srcOrd="1" destOrd="0" presId="urn:microsoft.com/office/officeart/2005/8/layout/vProcess5"/>
    <dgm:cxn modelId="{89184731-D171-4B0B-9CF8-0513058D48C4}" type="presParOf" srcId="{1E567B73-7875-43EF-9598-F18366736A0B}" destId="{A344D777-C1B3-4C02-9C5A-C188E57895A5}" srcOrd="2" destOrd="0" presId="urn:microsoft.com/office/officeart/2005/8/layout/vProcess5"/>
    <dgm:cxn modelId="{D9661E94-AF17-4A62-8D61-CDA4914FFFEE}" type="presParOf" srcId="{1E567B73-7875-43EF-9598-F18366736A0B}" destId="{9AE17856-F87A-496F-9974-E085D74FC876}" srcOrd="3" destOrd="0" presId="urn:microsoft.com/office/officeart/2005/8/layout/vProcess5"/>
    <dgm:cxn modelId="{74E528A8-24AC-4A6F-8796-30328CF6A7A4}" type="presParOf" srcId="{1E567B73-7875-43EF-9598-F18366736A0B}" destId="{1A327023-D425-477F-9703-249B23A47083}" srcOrd="4" destOrd="0" presId="urn:microsoft.com/office/officeart/2005/8/layout/vProcess5"/>
    <dgm:cxn modelId="{CACE9201-B295-4CD2-B3B2-007CA5C0F590}" type="presParOf" srcId="{1E567B73-7875-43EF-9598-F18366736A0B}" destId="{4DB3C6BC-EC88-421B-879B-BBAB22FDF127}" srcOrd="5" destOrd="0" presId="urn:microsoft.com/office/officeart/2005/8/layout/vProcess5"/>
    <dgm:cxn modelId="{3A50268F-63CA-4053-8814-D6C0CAA3E254}" type="presParOf" srcId="{1E567B73-7875-43EF-9598-F18366736A0B}" destId="{ECCCC8C9-5A5D-4D3F-91B7-3F7ABAE4D8D2}" srcOrd="6" destOrd="0" presId="urn:microsoft.com/office/officeart/2005/8/layout/vProcess5"/>
    <dgm:cxn modelId="{7FB523F2-0B60-459E-8754-0589BBCB2A88}" type="presParOf" srcId="{1E567B73-7875-43EF-9598-F18366736A0B}" destId="{C4C0DF7D-B6A0-46AA-AE4A-115EE7D99678}" srcOrd="7" destOrd="0" presId="urn:microsoft.com/office/officeart/2005/8/layout/vProcess5"/>
    <dgm:cxn modelId="{9F6FD503-0779-4312-AACA-787E62CD6179}" type="presParOf" srcId="{1E567B73-7875-43EF-9598-F18366736A0B}" destId="{AC8B6B12-7E20-463B-A9DA-DFC1303D58C9}"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16B24D-42FF-496A-9BB8-D409A5637771}" type="doc">
      <dgm:prSet loTypeId="urn:microsoft.com/office/officeart/2005/8/layout/bProcess4" loCatId="process" qsTypeId="urn:microsoft.com/office/officeart/2005/8/quickstyle/simple1" qsCatId="simple" csTypeId="urn:microsoft.com/office/officeart/2005/8/colors/accent2_2" csCatId="accent2" phldr="1"/>
      <dgm:spPr/>
      <dgm:t>
        <a:bodyPr/>
        <a:lstStyle/>
        <a:p>
          <a:endParaRPr lang="en-US"/>
        </a:p>
      </dgm:t>
    </dgm:pt>
    <dgm:pt modelId="{8B35233D-F630-4A06-A347-AA60E2BA3129}">
      <dgm:prSet/>
      <dgm:spPr>
        <a:solidFill>
          <a:schemeClr val="tx1">
            <a:lumMod val="50000"/>
            <a:lumOff val="50000"/>
          </a:schemeClr>
        </a:solidFill>
      </dgm:spPr>
      <dgm:t>
        <a:bodyPr/>
        <a:lstStyle/>
        <a:p>
          <a:r>
            <a:rPr lang="tr-TR" dirty="0"/>
            <a:t>Doğal kaynakların etkili kullanımı ve daha az atık,</a:t>
          </a:r>
          <a:endParaRPr lang="en-US" dirty="0"/>
        </a:p>
      </dgm:t>
    </dgm:pt>
    <dgm:pt modelId="{3A5CD07E-25C1-4A83-B967-DB255A41097D}" type="parTrans" cxnId="{2EF8CB4D-B6B4-480D-B7D6-3FEEE3E7724A}">
      <dgm:prSet/>
      <dgm:spPr/>
      <dgm:t>
        <a:bodyPr/>
        <a:lstStyle/>
        <a:p>
          <a:endParaRPr lang="en-US"/>
        </a:p>
      </dgm:t>
    </dgm:pt>
    <dgm:pt modelId="{898DF874-88A7-49C4-ACE6-9811AFD71BF0}" type="sibTrans" cxnId="{2EF8CB4D-B6B4-480D-B7D6-3FEEE3E7724A}">
      <dgm:prSet/>
      <dgm:spPr>
        <a:solidFill>
          <a:schemeClr val="tx1">
            <a:lumMod val="65000"/>
            <a:lumOff val="35000"/>
          </a:schemeClr>
        </a:solidFill>
      </dgm:spPr>
      <dgm:t>
        <a:bodyPr/>
        <a:lstStyle/>
        <a:p>
          <a:endParaRPr lang="en-US"/>
        </a:p>
      </dgm:t>
    </dgm:pt>
    <dgm:pt modelId="{D04D6B3E-CC19-4209-A8EB-D231B82E22D2}">
      <dgm:prSet/>
      <dgm:spPr>
        <a:solidFill>
          <a:schemeClr val="tx1">
            <a:lumMod val="50000"/>
            <a:lumOff val="50000"/>
          </a:schemeClr>
        </a:solidFill>
      </dgm:spPr>
      <dgm:t>
        <a:bodyPr/>
        <a:lstStyle/>
        <a:p>
          <a:r>
            <a:rPr lang="tr-TR"/>
            <a:t>Su kullanımını azaltmak,</a:t>
          </a:r>
          <a:endParaRPr lang="en-US"/>
        </a:p>
      </dgm:t>
    </dgm:pt>
    <dgm:pt modelId="{91A94B29-EF08-459A-BAE2-421331299917}" type="parTrans" cxnId="{4A04677F-E6D9-4339-9B20-4A311B872156}">
      <dgm:prSet/>
      <dgm:spPr/>
      <dgm:t>
        <a:bodyPr/>
        <a:lstStyle/>
        <a:p>
          <a:endParaRPr lang="en-US"/>
        </a:p>
      </dgm:t>
    </dgm:pt>
    <dgm:pt modelId="{51B9CFFF-911C-4245-AC09-033B74406C7C}" type="sibTrans" cxnId="{4A04677F-E6D9-4339-9B20-4A311B872156}">
      <dgm:prSet/>
      <dgm:spPr>
        <a:solidFill>
          <a:schemeClr val="tx1">
            <a:lumMod val="65000"/>
            <a:lumOff val="35000"/>
          </a:schemeClr>
        </a:solidFill>
      </dgm:spPr>
      <dgm:t>
        <a:bodyPr/>
        <a:lstStyle/>
        <a:p>
          <a:endParaRPr lang="en-US"/>
        </a:p>
      </dgm:t>
    </dgm:pt>
    <dgm:pt modelId="{7E2D7444-B024-461F-84B4-37943C1749BA}">
      <dgm:prSet/>
      <dgm:spPr>
        <a:solidFill>
          <a:schemeClr val="tx1">
            <a:lumMod val="50000"/>
            <a:lumOff val="50000"/>
          </a:schemeClr>
        </a:solidFill>
      </dgm:spPr>
      <dgm:t>
        <a:bodyPr/>
        <a:lstStyle/>
        <a:p>
          <a:r>
            <a:rPr lang="tr-TR" dirty="0"/>
            <a:t>Atıkların kaynağında azaltımı ilkesine uygun çalışmalar yapmak,</a:t>
          </a:r>
          <a:endParaRPr lang="en-US" dirty="0"/>
        </a:p>
      </dgm:t>
    </dgm:pt>
    <dgm:pt modelId="{8BCDC8EA-2585-4F23-BB93-567B16153C51}" type="parTrans" cxnId="{F6E36B16-100C-4BB3-AC33-1DBFEE18AB5E}">
      <dgm:prSet/>
      <dgm:spPr/>
      <dgm:t>
        <a:bodyPr/>
        <a:lstStyle/>
        <a:p>
          <a:endParaRPr lang="en-US"/>
        </a:p>
      </dgm:t>
    </dgm:pt>
    <dgm:pt modelId="{7A4DFE29-1057-4A43-9C93-8E60C0491D8E}" type="sibTrans" cxnId="{F6E36B16-100C-4BB3-AC33-1DBFEE18AB5E}">
      <dgm:prSet/>
      <dgm:spPr>
        <a:solidFill>
          <a:schemeClr val="tx1">
            <a:lumMod val="65000"/>
            <a:lumOff val="35000"/>
          </a:schemeClr>
        </a:solidFill>
      </dgm:spPr>
      <dgm:t>
        <a:bodyPr/>
        <a:lstStyle/>
        <a:p>
          <a:endParaRPr lang="en-US"/>
        </a:p>
      </dgm:t>
    </dgm:pt>
    <dgm:pt modelId="{FB46669F-A918-4EF9-BFD2-E48ED41128B6}">
      <dgm:prSet/>
      <dgm:spPr>
        <a:solidFill>
          <a:schemeClr val="tx1">
            <a:lumMod val="50000"/>
            <a:lumOff val="50000"/>
          </a:schemeClr>
        </a:solidFill>
      </dgm:spPr>
      <dgm:t>
        <a:bodyPr/>
        <a:lstStyle/>
        <a:p>
          <a:r>
            <a:rPr lang="tr-TR"/>
            <a:t>Faaliyetlerimizde temizlemek yerine kirletmemek ilkesi ile uyum içerisinde çalışmak,</a:t>
          </a:r>
          <a:endParaRPr lang="en-US"/>
        </a:p>
      </dgm:t>
    </dgm:pt>
    <dgm:pt modelId="{B54E1695-24F0-4DB0-8929-D8E18C416501}" type="parTrans" cxnId="{E62D5E95-BD46-4D31-9D95-132E3A6DA6DD}">
      <dgm:prSet/>
      <dgm:spPr/>
      <dgm:t>
        <a:bodyPr/>
        <a:lstStyle/>
        <a:p>
          <a:endParaRPr lang="en-US"/>
        </a:p>
      </dgm:t>
    </dgm:pt>
    <dgm:pt modelId="{701C33C9-AA08-4AA2-B261-9C63A0F7A2C3}" type="sibTrans" cxnId="{E62D5E95-BD46-4D31-9D95-132E3A6DA6DD}">
      <dgm:prSet/>
      <dgm:spPr>
        <a:solidFill>
          <a:schemeClr val="tx1">
            <a:lumMod val="65000"/>
            <a:lumOff val="35000"/>
          </a:schemeClr>
        </a:solidFill>
      </dgm:spPr>
      <dgm:t>
        <a:bodyPr/>
        <a:lstStyle/>
        <a:p>
          <a:endParaRPr lang="en-US"/>
        </a:p>
      </dgm:t>
    </dgm:pt>
    <dgm:pt modelId="{1981EAA6-26C6-40BC-91D5-B7D078944332}">
      <dgm:prSet/>
      <dgm:spPr>
        <a:solidFill>
          <a:schemeClr val="tx1">
            <a:lumMod val="50000"/>
            <a:lumOff val="50000"/>
          </a:schemeClr>
        </a:solidFill>
      </dgm:spPr>
      <dgm:t>
        <a:bodyPr/>
        <a:lstStyle/>
        <a:p>
          <a:r>
            <a:rPr lang="tr-TR"/>
            <a:t>Faaliyetlerimizden kaynaklanan, karbondioksit başta olmak üzere tüm sera gazlarının salınımı azaltmak,</a:t>
          </a:r>
          <a:endParaRPr lang="en-US"/>
        </a:p>
      </dgm:t>
    </dgm:pt>
    <dgm:pt modelId="{CC95D462-F9E5-43B5-AFC4-9F217BCCAD24}" type="parTrans" cxnId="{0DF66976-0807-405E-A42A-95E8135982C8}">
      <dgm:prSet/>
      <dgm:spPr/>
      <dgm:t>
        <a:bodyPr/>
        <a:lstStyle/>
        <a:p>
          <a:endParaRPr lang="en-US"/>
        </a:p>
      </dgm:t>
    </dgm:pt>
    <dgm:pt modelId="{7A85FF40-AA92-432A-B2B9-66C4CA8B46E4}" type="sibTrans" cxnId="{0DF66976-0807-405E-A42A-95E8135982C8}">
      <dgm:prSet/>
      <dgm:spPr>
        <a:solidFill>
          <a:schemeClr val="tx1">
            <a:lumMod val="65000"/>
            <a:lumOff val="35000"/>
          </a:schemeClr>
        </a:solidFill>
      </dgm:spPr>
      <dgm:t>
        <a:bodyPr/>
        <a:lstStyle/>
        <a:p>
          <a:endParaRPr lang="en-US"/>
        </a:p>
      </dgm:t>
    </dgm:pt>
    <dgm:pt modelId="{C9F5F914-B2F3-44B1-9332-CB05C0D3DAD1}">
      <dgm:prSet/>
      <dgm:spPr>
        <a:solidFill>
          <a:schemeClr val="tx1">
            <a:lumMod val="50000"/>
            <a:lumOff val="50000"/>
          </a:schemeClr>
        </a:solidFill>
      </dgm:spPr>
      <dgm:t>
        <a:bodyPr/>
        <a:lstStyle/>
        <a:p>
          <a:r>
            <a:rPr lang="tr-TR"/>
            <a:t>Yenilenebilir ve verimli enerji kullanmak,</a:t>
          </a:r>
          <a:endParaRPr lang="en-US"/>
        </a:p>
      </dgm:t>
    </dgm:pt>
    <dgm:pt modelId="{CF44E46E-940C-4247-AFB7-E529EDCE9EB8}" type="parTrans" cxnId="{807E7C35-2CE3-4ED9-8BAB-68C84C0BC884}">
      <dgm:prSet/>
      <dgm:spPr/>
      <dgm:t>
        <a:bodyPr/>
        <a:lstStyle/>
        <a:p>
          <a:endParaRPr lang="en-US"/>
        </a:p>
      </dgm:t>
    </dgm:pt>
    <dgm:pt modelId="{E555E4C1-CBE2-45FB-B3E8-46FBBA2CCE68}" type="sibTrans" cxnId="{807E7C35-2CE3-4ED9-8BAB-68C84C0BC884}">
      <dgm:prSet/>
      <dgm:spPr>
        <a:solidFill>
          <a:schemeClr val="tx1">
            <a:lumMod val="65000"/>
            <a:lumOff val="35000"/>
          </a:schemeClr>
        </a:solidFill>
      </dgm:spPr>
      <dgm:t>
        <a:bodyPr/>
        <a:lstStyle/>
        <a:p>
          <a:endParaRPr lang="en-US"/>
        </a:p>
      </dgm:t>
    </dgm:pt>
    <dgm:pt modelId="{1027E5CE-16AD-48DF-818E-EEFAFA1CC12C}">
      <dgm:prSet/>
      <dgm:spPr>
        <a:solidFill>
          <a:schemeClr val="tx1">
            <a:lumMod val="50000"/>
            <a:lumOff val="50000"/>
          </a:schemeClr>
        </a:solidFill>
      </dgm:spPr>
      <dgm:t>
        <a:bodyPr/>
        <a:lstStyle/>
        <a:p>
          <a:r>
            <a:rPr lang="tr-TR"/>
            <a:t>Su Güvenliği kriterlerine uygun hareket etmek, kişi başı su tüketimini azaltmak, tesislerimizde düzenli su analizlerini ve rutin kontrolleri yaparak çevremize zararsız halde Atık Su hattına gönderilmesini sağlamak,</a:t>
          </a:r>
          <a:endParaRPr lang="en-US"/>
        </a:p>
      </dgm:t>
    </dgm:pt>
    <dgm:pt modelId="{F302388F-D74E-4ABE-8A05-0B8527F26A60}" type="parTrans" cxnId="{0DEFA6F2-315F-4401-B36A-3AA1E59B8A80}">
      <dgm:prSet/>
      <dgm:spPr/>
      <dgm:t>
        <a:bodyPr/>
        <a:lstStyle/>
        <a:p>
          <a:endParaRPr lang="en-US"/>
        </a:p>
      </dgm:t>
    </dgm:pt>
    <dgm:pt modelId="{B4F294C0-5A0A-40E3-A827-17D657A0BEAE}" type="sibTrans" cxnId="{0DEFA6F2-315F-4401-B36A-3AA1E59B8A80}">
      <dgm:prSet/>
      <dgm:spPr>
        <a:solidFill>
          <a:schemeClr val="tx1">
            <a:lumMod val="65000"/>
            <a:lumOff val="35000"/>
          </a:schemeClr>
        </a:solidFill>
      </dgm:spPr>
      <dgm:t>
        <a:bodyPr/>
        <a:lstStyle/>
        <a:p>
          <a:endParaRPr lang="en-US"/>
        </a:p>
      </dgm:t>
    </dgm:pt>
    <dgm:pt modelId="{7164A872-689D-484E-A25C-32AFED7FEF51}">
      <dgm:prSet/>
      <dgm:spPr>
        <a:solidFill>
          <a:schemeClr val="tx1">
            <a:lumMod val="50000"/>
            <a:lumOff val="50000"/>
          </a:schemeClr>
        </a:solidFill>
      </dgm:spPr>
      <dgm:t>
        <a:bodyPr/>
        <a:lstStyle/>
        <a:p>
          <a:r>
            <a:rPr lang="tr-TR" dirty="0"/>
            <a:t>Tesislerimizin tüm faaliyetlerinde, Yöresel ve Yerli Ürünlere öncelik vermek, Ülkesel ve Global ekonominin sağlıklı büyümesine katkıda bulunmak,</a:t>
          </a:r>
          <a:endParaRPr lang="en-US" dirty="0"/>
        </a:p>
      </dgm:t>
    </dgm:pt>
    <dgm:pt modelId="{74233D24-FB2E-417D-BE3E-AA70EC4B3E94}" type="parTrans" cxnId="{6CF27C29-656F-4B10-BA52-EE005347ED33}">
      <dgm:prSet/>
      <dgm:spPr/>
      <dgm:t>
        <a:bodyPr/>
        <a:lstStyle/>
        <a:p>
          <a:endParaRPr lang="en-US"/>
        </a:p>
      </dgm:t>
    </dgm:pt>
    <dgm:pt modelId="{D36A6755-41C9-4365-BB3C-6469E93F6BD3}" type="sibTrans" cxnId="{6CF27C29-656F-4B10-BA52-EE005347ED33}">
      <dgm:prSet/>
      <dgm:spPr>
        <a:solidFill>
          <a:schemeClr val="tx1">
            <a:lumMod val="65000"/>
            <a:lumOff val="35000"/>
          </a:schemeClr>
        </a:solidFill>
      </dgm:spPr>
      <dgm:t>
        <a:bodyPr/>
        <a:lstStyle/>
        <a:p>
          <a:endParaRPr lang="en-US"/>
        </a:p>
      </dgm:t>
    </dgm:pt>
    <dgm:pt modelId="{F565AFF8-CF79-47FD-A6DF-3535847CF27D}">
      <dgm:prSet/>
      <dgm:spPr>
        <a:solidFill>
          <a:schemeClr val="tx1">
            <a:lumMod val="50000"/>
            <a:lumOff val="50000"/>
          </a:schemeClr>
        </a:solidFill>
      </dgm:spPr>
      <dgm:t>
        <a:bodyPr/>
        <a:lstStyle/>
        <a:p>
          <a:r>
            <a:rPr lang="tr-TR"/>
            <a:t>Tüm misafirlerimize yörenin Doğal ve Kültürel Miraslarını ve Eserlerini tanıtmak,</a:t>
          </a:r>
          <a:endParaRPr lang="en-US"/>
        </a:p>
      </dgm:t>
    </dgm:pt>
    <dgm:pt modelId="{F51352E1-82EC-4B03-B830-A7A8E4E7BEBD}" type="parTrans" cxnId="{EB8FEE16-F330-4A57-9119-FE5DB6FFF34F}">
      <dgm:prSet/>
      <dgm:spPr/>
      <dgm:t>
        <a:bodyPr/>
        <a:lstStyle/>
        <a:p>
          <a:endParaRPr lang="en-US"/>
        </a:p>
      </dgm:t>
    </dgm:pt>
    <dgm:pt modelId="{D65F4607-992C-4F75-BA26-8A1E7E7812A5}" type="sibTrans" cxnId="{EB8FEE16-F330-4A57-9119-FE5DB6FFF34F}">
      <dgm:prSet/>
      <dgm:spPr>
        <a:solidFill>
          <a:schemeClr val="tx1">
            <a:lumMod val="65000"/>
            <a:lumOff val="35000"/>
          </a:schemeClr>
        </a:solidFill>
      </dgm:spPr>
      <dgm:t>
        <a:bodyPr/>
        <a:lstStyle/>
        <a:p>
          <a:endParaRPr lang="en-US"/>
        </a:p>
      </dgm:t>
    </dgm:pt>
    <dgm:pt modelId="{D749842F-5609-4F38-A810-79E5B7900C21}">
      <dgm:prSet/>
      <dgm:spPr>
        <a:solidFill>
          <a:schemeClr val="tx1">
            <a:lumMod val="50000"/>
            <a:lumOff val="50000"/>
          </a:schemeClr>
        </a:solidFill>
      </dgm:spPr>
      <dgm:t>
        <a:bodyPr/>
        <a:lstStyle/>
        <a:p>
          <a:r>
            <a:rPr lang="tr-TR"/>
            <a:t>Yöre Halkının yaşam kalitesine pozitif etki edecek çalışmalar yapmak ve yöresel dokuyu korumak,</a:t>
          </a:r>
          <a:endParaRPr lang="en-US"/>
        </a:p>
      </dgm:t>
    </dgm:pt>
    <dgm:pt modelId="{4FE103CD-7878-4D98-B87E-7B19A1E8D214}" type="parTrans" cxnId="{E1DFCC9B-A0D9-4A59-BFAF-5382A7DA769F}">
      <dgm:prSet/>
      <dgm:spPr/>
      <dgm:t>
        <a:bodyPr/>
        <a:lstStyle/>
        <a:p>
          <a:endParaRPr lang="en-US"/>
        </a:p>
      </dgm:t>
    </dgm:pt>
    <dgm:pt modelId="{DE09047F-0F25-4E74-ABBD-6C77CAFE6D2A}" type="sibTrans" cxnId="{E1DFCC9B-A0D9-4A59-BFAF-5382A7DA769F}">
      <dgm:prSet/>
      <dgm:spPr/>
      <dgm:t>
        <a:bodyPr/>
        <a:lstStyle/>
        <a:p>
          <a:endParaRPr lang="en-US"/>
        </a:p>
      </dgm:t>
    </dgm:pt>
    <dgm:pt modelId="{51A8A6A9-0CC1-4866-BC91-982964449625}" type="pres">
      <dgm:prSet presAssocID="{EC16B24D-42FF-496A-9BB8-D409A5637771}" presName="Name0" presStyleCnt="0">
        <dgm:presLayoutVars>
          <dgm:dir/>
          <dgm:resizeHandles/>
        </dgm:presLayoutVars>
      </dgm:prSet>
      <dgm:spPr/>
    </dgm:pt>
    <dgm:pt modelId="{EFEFCB32-5A58-41A1-88D3-4D65BD4E837E}" type="pres">
      <dgm:prSet presAssocID="{8B35233D-F630-4A06-A347-AA60E2BA3129}" presName="compNode" presStyleCnt="0"/>
      <dgm:spPr/>
    </dgm:pt>
    <dgm:pt modelId="{BF2510BF-C5CD-482A-B823-6D39865168A6}" type="pres">
      <dgm:prSet presAssocID="{8B35233D-F630-4A06-A347-AA60E2BA3129}" presName="dummyConnPt" presStyleCnt="0"/>
      <dgm:spPr/>
    </dgm:pt>
    <dgm:pt modelId="{C475CF02-ACE5-4E50-B0D2-93E678C39F90}" type="pres">
      <dgm:prSet presAssocID="{8B35233D-F630-4A06-A347-AA60E2BA3129}" presName="node" presStyleLbl="node1" presStyleIdx="0" presStyleCnt="10">
        <dgm:presLayoutVars>
          <dgm:bulletEnabled val="1"/>
        </dgm:presLayoutVars>
      </dgm:prSet>
      <dgm:spPr/>
    </dgm:pt>
    <dgm:pt modelId="{8413A3E0-AB73-49CD-9D8A-181E81A262A4}" type="pres">
      <dgm:prSet presAssocID="{898DF874-88A7-49C4-ACE6-9811AFD71BF0}" presName="sibTrans" presStyleLbl="bgSibTrans2D1" presStyleIdx="0" presStyleCnt="9"/>
      <dgm:spPr/>
    </dgm:pt>
    <dgm:pt modelId="{5E9F0C5E-8FA3-4501-9566-8FA09D089BDE}" type="pres">
      <dgm:prSet presAssocID="{D04D6B3E-CC19-4209-A8EB-D231B82E22D2}" presName="compNode" presStyleCnt="0"/>
      <dgm:spPr/>
    </dgm:pt>
    <dgm:pt modelId="{CB029A7D-EEB1-4149-8033-D3631C09F645}" type="pres">
      <dgm:prSet presAssocID="{D04D6B3E-CC19-4209-A8EB-D231B82E22D2}" presName="dummyConnPt" presStyleCnt="0"/>
      <dgm:spPr/>
    </dgm:pt>
    <dgm:pt modelId="{A2770A91-F368-4F02-AECB-B301A88B7C3F}" type="pres">
      <dgm:prSet presAssocID="{D04D6B3E-CC19-4209-A8EB-D231B82E22D2}" presName="node" presStyleLbl="node1" presStyleIdx="1" presStyleCnt="10">
        <dgm:presLayoutVars>
          <dgm:bulletEnabled val="1"/>
        </dgm:presLayoutVars>
      </dgm:prSet>
      <dgm:spPr/>
    </dgm:pt>
    <dgm:pt modelId="{343CB9BB-F782-46AD-B389-CEF0B98EF3E4}" type="pres">
      <dgm:prSet presAssocID="{51B9CFFF-911C-4245-AC09-033B74406C7C}" presName="sibTrans" presStyleLbl="bgSibTrans2D1" presStyleIdx="1" presStyleCnt="9"/>
      <dgm:spPr/>
    </dgm:pt>
    <dgm:pt modelId="{30EF343C-CD86-43B0-B6EC-D69F560D1113}" type="pres">
      <dgm:prSet presAssocID="{7E2D7444-B024-461F-84B4-37943C1749BA}" presName="compNode" presStyleCnt="0"/>
      <dgm:spPr/>
    </dgm:pt>
    <dgm:pt modelId="{CE286084-4E15-4B57-B99E-19B999EB3A5A}" type="pres">
      <dgm:prSet presAssocID="{7E2D7444-B024-461F-84B4-37943C1749BA}" presName="dummyConnPt" presStyleCnt="0"/>
      <dgm:spPr/>
    </dgm:pt>
    <dgm:pt modelId="{53547D0E-4852-4BC3-8E7A-E9881D19CC98}" type="pres">
      <dgm:prSet presAssocID="{7E2D7444-B024-461F-84B4-37943C1749BA}" presName="node" presStyleLbl="node1" presStyleIdx="2" presStyleCnt="10">
        <dgm:presLayoutVars>
          <dgm:bulletEnabled val="1"/>
        </dgm:presLayoutVars>
      </dgm:prSet>
      <dgm:spPr/>
    </dgm:pt>
    <dgm:pt modelId="{2D3D029C-6D6F-425E-8B5B-456D9A9AA88F}" type="pres">
      <dgm:prSet presAssocID="{7A4DFE29-1057-4A43-9C93-8E60C0491D8E}" presName="sibTrans" presStyleLbl="bgSibTrans2D1" presStyleIdx="2" presStyleCnt="9"/>
      <dgm:spPr/>
    </dgm:pt>
    <dgm:pt modelId="{4B4DACC7-D712-42F7-ACAB-3C0CA49B54EE}" type="pres">
      <dgm:prSet presAssocID="{FB46669F-A918-4EF9-BFD2-E48ED41128B6}" presName="compNode" presStyleCnt="0"/>
      <dgm:spPr/>
    </dgm:pt>
    <dgm:pt modelId="{D5EC1F93-89C7-4233-834F-E648DAD2197E}" type="pres">
      <dgm:prSet presAssocID="{FB46669F-A918-4EF9-BFD2-E48ED41128B6}" presName="dummyConnPt" presStyleCnt="0"/>
      <dgm:spPr/>
    </dgm:pt>
    <dgm:pt modelId="{E83BDB62-334A-4A34-BEB9-AEF86F73846D}" type="pres">
      <dgm:prSet presAssocID="{FB46669F-A918-4EF9-BFD2-E48ED41128B6}" presName="node" presStyleLbl="node1" presStyleIdx="3" presStyleCnt="10">
        <dgm:presLayoutVars>
          <dgm:bulletEnabled val="1"/>
        </dgm:presLayoutVars>
      </dgm:prSet>
      <dgm:spPr/>
    </dgm:pt>
    <dgm:pt modelId="{FD813E9D-AB6A-4502-A6AB-AF70F151776C}" type="pres">
      <dgm:prSet presAssocID="{701C33C9-AA08-4AA2-B261-9C63A0F7A2C3}" presName="sibTrans" presStyleLbl="bgSibTrans2D1" presStyleIdx="3" presStyleCnt="9"/>
      <dgm:spPr/>
    </dgm:pt>
    <dgm:pt modelId="{7C0D8773-B06B-40BF-A751-A61B6F05A65D}" type="pres">
      <dgm:prSet presAssocID="{1981EAA6-26C6-40BC-91D5-B7D078944332}" presName="compNode" presStyleCnt="0"/>
      <dgm:spPr/>
    </dgm:pt>
    <dgm:pt modelId="{F70D6CAD-2390-44B1-800A-2E31281261FF}" type="pres">
      <dgm:prSet presAssocID="{1981EAA6-26C6-40BC-91D5-B7D078944332}" presName="dummyConnPt" presStyleCnt="0"/>
      <dgm:spPr/>
    </dgm:pt>
    <dgm:pt modelId="{4558DD25-2A60-40A2-9F29-69DFCEE29BEF}" type="pres">
      <dgm:prSet presAssocID="{1981EAA6-26C6-40BC-91D5-B7D078944332}" presName="node" presStyleLbl="node1" presStyleIdx="4" presStyleCnt="10">
        <dgm:presLayoutVars>
          <dgm:bulletEnabled val="1"/>
        </dgm:presLayoutVars>
      </dgm:prSet>
      <dgm:spPr/>
    </dgm:pt>
    <dgm:pt modelId="{EA38B5E2-0F39-4C5C-AB59-7ABD2D8FC655}" type="pres">
      <dgm:prSet presAssocID="{7A85FF40-AA92-432A-B2B9-66C4CA8B46E4}" presName="sibTrans" presStyleLbl="bgSibTrans2D1" presStyleIdx="4" presStyleCnt="9"/>
      <dgm:spPr/>
    </dgm:pt>
    <dgm:pt modelId="{8965B1E1-F19D-4380-BC4E-88E0AA7B6860}" type="pres">
      <dgm:prSet presAssocID="{C9F5F914-B2F3-44B1-9332-CB05C0D3DAD1}" presName="compNode" presStyleCnt="0"/>
      <dgm:spPr/>
    </dgm:pt>
    <dgm:pt modelId="{E75B8B57-3764-4183-A945-092AA4EA7896}" type="pres">
      <dgm:prSet presAssocID="{C9F5F914-B2F3-44B1-9332-CB05C0D3DAD1}" presName="dummyConnPt" presStyleCnt="0"/>
      <dgm:spPr/>
    </dgm:pt>
    <dgm:pt modelId="{A2E8F6D2-5A78-4B8B-8C87-7C80A864666A}" type="pres">
      <dgm:prSet presAssocID="{C9F5F914-B2F3-44B1-9332-CB05C0D3DAD1}" presName="node" presStyleLbl="node1" presStyleIdx="5" presStyleCnt="10">
        <dgm:presLayoutVars>
          <dgm:bulletEnabled val="1"/>
        </dgm:presLayoutVars>
      </dgm:prSet>
      <dgm:spPr/>
    </dgm:pt>
    <dgm:pt modelId="{F2803819-C6B5-4357-A1ED-776B4C3ACC9D}" type="pres">
      <dgm:prSet presAssocID="{E555E4C1-CBE2-45FB-B3E8-46FBBA2CCE68}" presName="sibTrans" presStyleLbl="bgSibTrans2D1" presStyleIdx="5" presStyleCnt="9"/>
      <dgm:spPr/>
    </dgm:pt>
    <dgm:pt modelId="{4661714A-6AEC-4906-BAB6-B126335944A8}" type="pres">
      <dgm:prSet presAssocID="{1027E5CE-16AD-48DF-818E-EEFAFA1CC12C}" presName="compNode" presStyleCnt="0"/>
      <dgm:spPr/>
    </dgm:pt>
    <dgm:pt modelId="{F9436148-47FE-48A2-8EAB-2D6A49249B0E}" type="pres">
      <dgm:prSet presAssocID="{1027E5CE-16AD-48DF-818E-EEFAFA1CC12C}" presName="dummyConnPt" presStyleCnt="0"/>
      <dgm:spPr/>
    </dgm:pt>
    <dgm:pt modelId="{43745B92-441E-4E94-9053-EF06046041FC}" type="pres">
      <dgm:prSet presAssocID="{1027E5CE-16AD-48DF-818E-EEFAFA1CC12C}" presName="node" presStyleLbl="node1" presStyleIdx="6" presStyleCnt="10" custLinFactNeighborX="1473">
        <dgm:presLayoutVars>
          <dgm:bulletEnabled val="1"/>
        </dgm:presLayoutVars>
      </dgm:prSet>
      <dgm:spPr/>
    </dgm:pt>
    <dgm:pt modelId="{EC18530D-0F6A-4CD8-BDC5-216F9BD55821}" type="pres">
      <dgm:prSet presAssocID="{B4F294C0-5A0A-40E3-A827-17D657A0BEAE}" presName="sibTrans" presStyleLbl="bgSibTrans2D1" presStyleIdx="6" presStyleCnt="9"/>
      <dgm:spPr/>
    </dgm:pt>
    <dgm:pt modelId="{2F893436-4079-48A9-9B9A-EF8DDB693A2C}" type="pres">
      <dgm:prSet presAssocID="{7164A872-689D-484E-A25C-32AFED7FEF51}" presName="compNode" presStyleCnt="0"/>
      <dgm:spPr/>
    </dgm:pt>
    <dgm:pt modelId="{1AC1830A-9AE8-4868-86FF-EE2F6AE137E4}" type="pres">
      <dgm:prSet presAssocID="{7164A872-689D-484E-A25C-32AFED7FEF51}" presName="dummyConnPt" presStyleCnt="0"/>
      <dgm:spPr/>
    </dgm:pt>
    <dgm:pt modelId="{ED154484-A11C-40F5-AD06-856456138A2B}" type="pres">
      <dgm:prSet presAssocID="{7164A872-689D-484E-A25C-32AFED7FEF51}" presName="node" presStyleLbl="node1" presStyleIdx="7" presStyleCnt="10">
        <dgm:presLayoutVars>
          <dgm:bulletEnabled val="1"/>
        </dgm:presLayoutVars>
      </dgm:prSet>
      <dgm:spPr/>
    </dgm:pt>
    <dgm:pt modelId="{3CAABBAD-4F12-4A21-A4F2-E9600F93DEC8}" type="pres">
      <dgm:prSet presAssocID="{D36A6755-41C9-4365-BB3C-6469E93F6BD3}" presName="sibTrans" presStyleLbl="bgSibTrans2D1" presStyleIdx="7" presStyleCnt="9"/>
      <dgm:spPr/>
    </dgm:pt>
    <dgm:pt modelId="{C4723206-928B-4090-8392-9C3D75260A5C}" type="pres">
      <dgm:prSet presAssocID="{F565AFF8-CF79-47FD-A6DF-3535847CF27D}" presName="compNode" presStyleCnt="0"/>
      <dgm:spPr/>
    </dgm:pt>
    <dgm:pt modelId="{BAA09CB3-842E-4B6B-9D4B-F9AFE8E96E3C}" type="pres">
      <dgm:prSet presAssocID="{F565AFF8-CF79-47FD-A6DF-3535847CF27D}" presName="dummyConnPt" presStyleCnt="0"/>
      <dgm:spPr/>
    </dgm:pt>
    <dgm:pt modelId="{E7840305-2B6E-4B17-B362-CC6E7E55DF4B}" type="pres">
      <dgm:prSet presAssocID="{F565AFF8-CF79-47FD-A6DF-3535847CF27D}" presName="node" presStyleLbl="node1" presStyleIdx="8" presStyleCnt="10">
        <dgm:presLayoutVars>
          <dgm:bulletEnabled val="1"/>
        </dgm:presLayoutVars>
      </dgm:prSet>
      <dgm:spPr/>
    </dgm:pt>
    <dgm:pt modelId="{3E8FD20F-C819-4F3D-877C-EE84C0F3FBBA}" type="pres">
      <dgm:prSet presAssocID="{D65F4607-992C-4F75-BA26-8A1E7E7812A5}" presName="sibTrans" presStyleLbl="bgSibTrans2D1" presStyleIdx="8" presStyleCnt="9"/>
      <dgm:spPr/>
    </dgm:pt>
    <dgm:pt modelId="{9DA65366-10BA-4E39-8689-ED7501D11C33}" type="pres">
      <dgm:prSet presAssocID="{D749842F-5609-4F38-A810-79E5B7900C21}" presName="compNode" presStyleCnt="0"/>
      <dgm:spPr/>
    </dgm:pt>
    <dgm:pt modelId="{E5A3385F-2357-4F93-8065-379535AB50EA}" type="pres">
      <dgm:prSet presAssocID="{D749842F-5609-4F38-A810-79E5B7900C21}" presName="dummyConnPt" presStyleCnt="0"/>
      <dgm:spPr/>
    </dgm:pt>
    <dgm:pt modelId="{8F3B32D2-3B77-4B30-9861-9F2A3571EDA3}" type="pres">
      <dgm:prSet presAssocID="{D749842F-5609-4F38-A810-79E5B7900C21}" presName="node" presStyleLbl="node1" presStyleIdx="9" presStyleCnt="10">
        <dgm:presLayoutVars>
          <dgm:bulletEnabled val="1"/>
        </dgm:presLayoutVars>
      </dgm:prSet>
      <dgm:spPr/>
    </dgm:pt>
  </dgm:ptLst>
  <dgm:cxnLst>
    <dgm:cxn modelId="{8616EF10-3346-4C90-B715-E6F72295F4E4}" type="presOf" srcId="{C9F5F914-B2F3-44B1-9332-CB05C0D3DAD1}" destId="{A2E8F6D2-5A78-4B8B-8C87-7C80A864666A}" srcOrd="0" destOrd="0" presId="urn:microsoft.com/office/officeart/2005/8/layout/bProcess4"/>
    <dgm:cxn modelId="{F6E36B16-100C-4BB3-AC33-1DBFEE18AB5E}" srcId="{EC16B24D-42FF-496A-9BB8-D409A5637771}" destId="{7E2D7444-B024-461F-84B4-37943C1749BA}" srcOrd="2" destOrd="0" parTransId="{8BCDC8EA-2585-4F23-BB93-567B16153C51}" sibTransId="{7A4DFE29-1057-4A43-9C93-8E60C0491D8E}"/>
    <dgm:cxn modelId="{EB8FEE16-F330-4A57-9119-FE5DB6FFF34F}" srcId="{EC16B24D-42FF-496A-9BB8-D409A5637771}" destId="{F565AFF8-CF79-47FD-A6DF-3535847CF27D}" srcOrd="8" destOrd="0" parTransId="{F51352E1-82EC-4B03-B830-A7A8E4E7BEBD}" sibTransId="{D65F4607-992C-4F75-BA26-8A1E7E7812A5}"/>
    <dgm:cxn modelId="{4A24B327-6F47-4775-9B5F-1BEA9C4DA1E3}" type="presOf" srcId="{D04D6B3E-CC19-4209-A8EB-D231B82E22D2}" destId="{A2770A91-F368-4F02-AECB-B301A88B7C3F}" srcOrd="0" destOrd="0" presId="urn:microsoft.com/office/officeart/2005/8/layout/bProcess4"/>
    <dgm:cxn modelId="{6CF27C29-656F-4B10-BA52-EE005347ED33}" srcId="{EC16B24D-42FF-496A-9BB8-D409A5637771}" destId="{7164A872-689D-484E-A25C-32AFED7FEF51}" srcOrd="7" destOrd="0" parTransId="{74233D24-FB2E-417D-BE3E-AA70EC4B3E94}" sibTransId="{D36A6755-41C9-4365-BB3C-6469E93F6BD3}"/>
    <dgm:cxn modelId="{D162642D-7112-4DDC-AFFA-4EEE6CBFFBBD}" type="presOf" srcId="{FB46669F-A918-4EF9-BFD2-E48ED41128B6}" destId="{E83BDB62-334A-4A34-BEB9-AEF86F73846D}" srcOrd="0" destOrd="0" presId="urn:microsoft.com/office/officeart/2005/8/layout/bProcess4"/>
    <dgm:cxn modelId="{807E7C35-2CE3-4ED9-8BAB-68C84C0BC884}" srcId="{EC16B24D-42FF-496A-9BB8-D409A5637771}" destId="{C9F5F914-B2F3-44B1-9332-CB05C0D3DAD1}" srcOrd="5" destOrd="0" parTransId="{CF44E46E-940C-4247-AFB7-E529EDCE9EB8}" sibTransId="{E555E4C1-CBE2-45FB-B3E8-46FBBA2CCE68}"/>
    <dgm:cxn modelId="{F277A469-932B-4B6B-AD1D-73348486F0DD}" type="presOf" srcId="{D65F4607-992C-4F75-BA26-8A1E7E7812A5}" destId="{3E8FD20F-C819-4F3D-877C-EE84C0F3FBBA}" srcOrd="0" destOrd="0" presId="urn:microsoft.com/office/officeart/2005/8/layout/bProcess4"/>
    <dgm:cxn modelId="{2EF8CB4D-B6B4-480D-B7D6-3FEEE3E7724A}" srcId="{EC16B24D-42FF-496A-9BB8-D409A5637771}" destId="{8B35233D-F630-4A06-A347-AA60E2BA3129}" srcOrd="0" destOrd="0" parTransId="{3A5CD07E-25C1-4A83-B967-DB255A41097D}" sibTransId="{898DF874-88A7-49C4-ACE6-9811AFD71BF0}"/>
    <dgm:cxn modelId="{9B42C354-C1CA-466E-8745-C4231A626D8C}" type="presOf" srcId="{701C33C9-AA08-4AA2-B261-9C63A0F7A2C3}" destId="{FD813E9D-AB6A-4502-A6AB-AF70F151776C}" srcOrd="0" destOrd="0" presId="urn:microsoft.com/office/officeart/2005/8/layout/bProcess4"/>
    <dgm:cxn modelId="{0DF66976-0807-405E-A42A-95E8135982C8}" srcId="{EC16B24D-42FF-496A-9BB8-D409A5637771}" destId="{1981EAA6-26C6-40BC-91D5-B7D078944332}" srcOrd="4" destOrd="0" parTransId="{CC95D462-F9E5-43B5-AFC4-9F217BCCAD24}" sibTransId="{7A85FF40-AA92-432A-B2B9-66C4CA8B46E4}"/>
    <dgm:cxn modelId="{225FEC57-5DB9-4DF8-AFA9-058147CAF72B}" type="presOf" srcId="{898DF874-88A7-49C4-ACE6-9811AFD71BF0}" destId="{8413A3E0-AB73-49CD-9D8A-181E81A262A4}" srcOrd="0" destOrd="0" presId="urn:microsoft.com/office/officeart/2005/8/layout/bProcess4"/>
    <dgm:cxn modelId="{1065BA78-3ACC-4527-9AEB-D1305E2DF006}" type="presOf" srcId="{7E2D7444-B024-461F-84B4-37943C1749BA}" destId="{53547D0E-4852-4BC3-8E7A-E9881D19CC98}" srcOrd="0" destOrd="0" presId="urn:microsoft.com/office/officeart/2005/8/layout/bProcess4"/>
    <dgm:cxn modelId="{E1B2327A-6CF2-4D12-A1A4-353E87225374}" type="presOf" srcId="{B4F294C0-5A0A-40E3-A827-17D657A0BEAE}" destId="{EC18530D-0F6A-4CD8-BDC5-216F9BD55821}" srcOrd="0" destOrd="0" presId="urn:microsoft.com/office/officeart/2005/8/layout/bProcess4"/>
    <dgm:cxn modelId="{4A04677F-E6D9-4339-9B20-4A311B872156}" srcId="{EC16B24D-42FF-496A-9BB8-D409A5637771}" destId="{D04D6B3E-CC19-4209-A8EB-D231B82E22D2}" srcOrd="1" destOrd="0" parTransId="{91A94B29-EF08-459A-BAE2-421331299917}" sibTransId="{51B9CFFF-911C-4245-AC09-033B74406C7C}"/>
    <dgm:cxn modelId="{592D0E82-7645-4E13-B786-89D218A1E08F}" type="presOf" srcId="{E555E4C1-CBE2-45FB-B3E8-46FBBA2CCE68}" destId="{F2803819-C6B5-4357-A1ED-776B4C3ACC9D}" srcOrd="0" destOrd="0" presId="urn:microsoft.com/office/officeart/2005/8/layout/bProcess4"/>
    <dgm:cxn modelId="{E62D5E95-BD46-4D31-9D95-132E3A6DA6DD}" srcId="{EC16B24D-42FF-496A-9BB8-D409A5637771}" destId="{FB46669F-A918-4EF9-BFD2-E48ED41128B6}" srcOrd="3" destOrd="0" parTransId="{B54E1695-24F0-4DB0-8929-D8E18C416501}" sibTransId="{701C33C9-AA08-4AA2-B261-9C63A0F7A2C3}"/>
    <dgm:cxn modelId="{6B710F98-3962-47C4-A1FF-F6FFDFD0CD41}" type="presOf" srcId="{F565AFF8-CF79-47FD-A6DF-3535847CF27D}" destId="{E7840305-2B6E-4B17-B362-CC6E7E55DF4B}" srcOrd="0" destOrd="0" presId="urn:microsoft.com/office/officeart/2005/8/layout/bProcess4"/>
    <dgm:cxn modelId="{E1DFCC9B-A0D9-4A59-BFAF-5382A7DA769F}" srcId="{EC16B24D-42FF-496A-9BB8-D409A5637771}" destId="{D749842F-5609-4F38-A810-79E5B7900C21}" srcOrd="9" destOrd="0" parTransId="{4FE103CD-7878-4D98-B87E-7B19A1E8D214}" sibTransId="{DE09047F-0F25-4E74-ABBD-6C77CAFE6D2A}"/>
    <dgm:cxn modelId="{C84AB0AA-D309-4197-98BC-59FA867CC5AE}" type="presOf" srcId="{7164A872-689D-484E-A25C-32AFED7FEF51}" destId="{ED154484-A11C-40F5-AD06-856456138A2B}" srcOrd="0" destOrd="0" presId="urn:microsoft.com/office/officeart/2005/8/layout/bProcess4"/>
    <dgm:cxn modelId="{451DBDAA-E59C-4B71-B9D0-98AA1831B847}" type="presOf" srcId="{8B35233D-F630-4A06-A347-AA60E2BA3129}" destId="{C475CF02-ACE5-4E50-B0D2-93E678C39F90}" srcOrd="0" destOrd="0" presId="urn:microsoft.com/office/officeart/2005/8/layout/bProcess4"/>
    <dgm:cxn modelId="{A6EFACC4-4F9D-4605-91C3-2595EC8AD7D9}" type="presOf" srcId="{EC16B24D-42FF-496A-9BB8-D409A5637771}" destId="{51A8A6A9-0CC1-4866-BC91-982964449625}" srcOrd="0" destOrd="0" presId="urn:microsoft.com/office/officeart/2005/8/layout/bProcess4"/>
    <dgm:cxn modelId="{E133F4C6-13D5-4472-970A-E5E5785BF7B6}" type="presOf" srcId="{D36A6755-41C9-4365-BB3C-6469E93F6BD3}" destId="{3CAABBAD-4F12-4A21-A4F2-E9600F93DEC8}" srcOrd="0" destOrd="0" presId="urn:microsoft.com/office/officeart/2005/8/layout/bProcess4"/>
    <dgm:cxn modelId="{6B8E73C7-2D1F-47A2-BDDF-4C754CF022EF}" type="presOf" srcId="{D749842F-5609-4F38-A810-79E5B7900C21}" destId="{8F3B32D2-3B77-4B30-9861-9F2A3571EDA3}" srcOrd="0" destOrd="0" presId="urn:microsoft.com/office/officeart/2005/8/layout/bProcess4"/>
    <dgm:cxn modelId="{A46597CE-E95D-4880-B0B3-87BC849BDA59}" type="presOf" srcId="{1027E5CE-16AD-48DF-818E-EEFAFA1CC12C}" destId="{43745B92-441E-4E94-9053-EF06046041FC}" srcOrd="0" destOrd="0" presId="urn:microsoft.com/office/officeart/2005/8/layout/bProcess4"/>
    <dgm:cxn modelId="{658030F1-75B5-48DB-B2E3-9F5D03620B84}" type="presOf" srcId="{7A4DFE29-1057-4A43-9C93-8E60C0491D8E}" destId="{2D3D029C-6D6F-425E-8B5B-456D9A9AA88F}" srcOrd="0" destOrd="0" presId="urn:microsoft.com/office/officeart/2005/8/layout/bProcess4"/>
    <dgm:cxn modelId="{2E6A96F1-6698-4E5C-BD44-799724C0FCE9}" type="presOf" srcId="{1981EAA6-26C6-40BC-91D5-B7D078944332}" destId="{4558DD25-2A60-40A2-9F29-69DFCEE29BEF}" srcOrd="0" destOrd="0" presId="urn:microsoft.com/office/officeart/2005/8/layout/bProcess4"/>
    <dgm:cxn modelId="{0DEFA6F2-315F-4401-B36A-3AA1E59B8A80}" srcId="{EC16B24D-42FF-496A-9BB8-D409A5637771}" destId="{1027E5CE-16AD-48DF-818E-EEFAFA1CC12C}" srcOrd="6" destOrd="0" parTransId="{F302388F-D74E-4ABE-8A05-0B8527F26A60}" sibTransId="{B4F294C0-5A0A-40E3-A827-17D657A0BEAE}"/>
    <dgm:cxn modelId="{983E93F8-83FD-4AF6-A60B-3DA0307F487F}" type="presOf" srcId="{7A85FF40-AA92-432A-B2B9-66C4CA8B46E4}" destId="{EA38B5E2-0F39-4C5C-AB59-7ABD2D8FC655}" srcOrd="0" destOrd="0" presId="urn:microsoft.com/office/officeart/2005/8/layout/bProcess4"/>
    <dgm:cxn modelId="{CEE11DFE-2EB3-4611-A11A-4020E2070A8E}" type="presOf" srcId="{51B9CFFF-911C-4245-AC09-033B74406C7C}" destId="{343CB9BB-F782-46AD-B389-CEF0B98EF3E4}" srcOrd="0" destOrd="0" presId="urn:microsoft.com/office/officeart/2005/8/layout/bProcess4"/>
    <dgm:cxn modelId="{6EC9267D-55E3-4BD5-9B39-39E976CB45F8}" type="presParOf" srcId="{51A8A6A9-0CC1-4866-BC91-982964449625}" destId="{EFEFCB32-5A58-41A1-88D3-4D65BD4E837E}" srcOrd="0" destOrd="0" presId="urn:microsoft.com/office/officeart/2005/8/layout/bProcess4"/>
    <dgm:cxn modelId="{7D4F8998-67CE-4974-9270-29B29941EC80}" type="presParOf" srcId="{EFEFCB32-5A58-41A1-88D3-4D65BD4E837E}" destId="{BF2510BF-C5CD-482A-B823-6D39865168A6}" srcOrd="0" destOrd="0" presId="urn:microsoft.com/office/officeart/2005/8/layout/bProcess4"/>
    <dgm:cxn modelId="{661B5A2E-4626-488F-A740-AE8A9FB993F6}" type="presParOf" srcId="{EFEFCB32-5A58-41A1-88D3-4D65BD4E837E}" destId="{C475CF02-ACE5-4E50-B0D2-93E678C39F90}" srcOrd="1" destOrd="0" presId="urn:microsoft.com/office/officeart/2005/8/layout/bProcess4"/>
    <dgm:cxn modelId="{2A9085B3-BDED-4198-BC23-F63CEC96CF8F}" type="presParOf" srcId="{51A8A6A9-0CC1-4866-BC91-982964449625}" destId="{8413A3E0-AB73-49CD-9D8A-181E81A262A4}" srcOrd="1" destOrd="0" presId="urn:microsoft.com/office/officeart/2005/8/layout/bProcess4"/>
    <dgm:cxn modelId="{681F2E1C-FF4C-49E8-999B-049D16F8B850}" type="presParOf" srcId="{51A8A6A9-0CC1-4866-BC91-982964449625}" destId="{5E9F0C5E-8FA3-4501-9566-8FA09D089BDE}" srcOrd="2" destOrd="0" presId="urn:microsoft.com/office/officeart/2005/8/layout/bProcess4"/>
    <dgm:cxn modelId="{7A014E34-C452-4CAE-9BE8-33F728B423DD}" type="presParOf" srcId="{5E9F0C5E-8FA3-4501-9566-8FA09D089BDE}" destId="{CB029A7D-EEB1-4149-8033-D3631C09F645}" srcOrd="0" destOrd="0" presId="urn:microsoft.com/office/officeart/2005/8/layout/bProcess4"/>
    <dgm:cxn modelId="{F2BB426E-0F24-4369-91A1-F96E22D0F4A7}" type="presParOf" srcId="{5E9F0C5E-8FA3-4501-9566-8FA09D089BDE}" destId="{A2770A91-F368-4F02-AECB-B301A88B7C3F}" srcOrd="1" destOrd="0" presId="urn:microsoft.com/office/officeart/2005/8/layout/bProcess4"/>
    <dgm:cxn modelId="{8F021A1B-F8B3-4B56-95B6-4BE247A367BD}" type="presParOf" srcId="{51A8A6A9-0CC1-4866-BC91-982964449625}" destId="{343CB9BB-F782-46AD-B389-CEF0B98EF3E4}" srcOrd="3" destOrd="0" presId="urn:microsoft.com/office/officeart/2005/8/layout/bProcess4"/>
    <dgm:cxn modelId="{6B45D61C-E703-43A2-B173-0D1D5816B1DF}" type="presParOf" srcId="{51A8A6A9-0CC1-4866-BC91-982964449625}" destId="{30EF343C-CD86-43B0-B6EC-D69F560D1113}" srcOrd="4" destOrd="0" presId="urn:microsoft.com/office/officeart/2005/8/layout/bProcess4"/>
    <dgm:cxn modelId="{C41A7D6F-B17A-47A1-B1E4-873DBD604A75}" type="presParOf" srcId="{30EF343C-CD86-43B0-B6EC-D69F560D1113}" destId="{CE286084-4E15-4B57-B99E-19B999EB3A5A}" srcOrd="0" destOrd="0" presId="urn:microsoft.com/office/officeart/2005/8/layout/bProcess4"/>
    <dgm:cxn modelId="{F791BFE5-8FEB-49E7-82AC-9E2CAB5ABD03}" type="presParOf" srcId="{30EF343C-CD86-43B0-B6EC-D69F560D1113}" destId="{53547D0E-4852-4BC3-8E7A-E9881D19CC98}" srcOrd="1" destOrd="0" presId="urn:microsoft.com/office/officeart/2005/8/layout/bProcess4"/>
    <dgm:cxn modelId="{FC4CCCCE-1F92-4D94-A53E-C2575DD4AB1D}" type="presParOf" srcId="{51A8A6A9-0CC1-4866-BC91-982964449625}" destId="{2D3D029C-6D6F-425E-8B5B-456D9A9AA88F}" srcOrd="5" destOrd="0" presId="urn:microsoft.com/office/officeart/2005/8/layout/bProcess4"/>
    <dgm:cxn modelId="{9FF5BE18-7080-4D27-967A-36CBEE89644A}" type="presParOf" srcId="{51A8A6A9-0CC1-4866-BC91-982964449625}" destId="{4B4DACC7-D712-42F7-ACAB-3C0CA49B54EE}" srcOrd="6" destOrd="0" presId="urn:microsoft.com/office/officeart/2005/8/layout/bProcess4"/>
    <dgm:cxn modelId="{98221DFF-1DF3-47FD-BF7C-6636883FB56F}" type="presParOf" srcId="{4B4DACC7-D712-42F7-ACAB-3C0CA49B54EE}" destId="{D5EC1F93-89C7-4233-834F-E648DAD2197E}" srcOrd="0" destOrd="0" presId="urn:microsoft.com/office/officeart/2005/8/layout/bProcess4"/>
    <dgm:cxn modelId="{73D59C8E-207C-4A7E-8248-38BA8B7F7136}" type="presParOf" srcId="{4B4DACC7-D712-42F7-ACAB-3C0CA49B54EE}" destId="{E83BDB62-334A-4A34-BEB9-AEF86F73846D}" srcOrd="1" destOrd="0" presId="urn:microsoft.com/office/officeart/2005/8/layout/bProcess4"/>
    <dgm:cxn modelId="{31203F08-F752-48D9-A2DB-104ADC784DCF}" type="presParOf" srcId="{51A8A6A9-0CC1-4866-BC91-982964449625}" destId="{FD813E9D-AB6A-4502-A6AB-AF70F151776C}" srcOrd="7" destOrd="0" presId="urn:microsoft.com/office/officeart/2005/8/layout/bProcess4"/>
    <dgm:cxn modelId="{75A22408-6EDA-4298-A8EF-1F95DD56F7FA}" type="presParOf" srcId="{51A8A6A9-0CC1-4866-BC91-982964449625}" destId="{7C0D8773-B06B-40BF-A751-A61B6F05A65D}" srcOrd="8" destOrd="0" presId="urn:microsoft.com/office/officeart/2005/8/layout/bProcess4"/>
    <dgm:cxn modelId="{10FD0D06-163D-4A66-B182-40681B11FD3B}" type="presParOf" srcId="{7C0D8773-B06B-40BF-A751-A61B6F05A65D}" destId="{F70D6CAD-2390-44B1-800A-2E31281261FF}" srcOrd="0" destOrd="0" presId="urn:microsoft.com/office/officeart/2005/8/layout/bProcess4"/>
    <dgm:cxn modelId="{14A3D4FA-8CCF-4FD5-B82C-CFA24C798A53}" type="presParOf" srcId="{7C0D8773-B06B-40BF-A751-A61B6F05A65D}" destId="{4558DD25-2A60-40A2-9F29-69DFCEE29BEF}" srcOrd="1" destOrd="0" presId="urn:microsoft.com/office/officeart/2005/8/layout/bProcess4"/>
    <dgm:cxn modelId="{FB5849C0-FCBD-4A20-B1BF-33562863E310}" type="presParOf" srcId="{51A8A6A9-0CC1-4866-BC91-982964449625}" destId="{EA38B5E2-0F39-4C5C-AB59-7ABD2D8FC655}" srcOrd="9" destOrd="0" presId="urn:microsoft.com/office/officeart/2005/8/layout/bProcess4"/>
    <dgm:cxn modelId="{21C16616-E866-4C88-B6BE-B9DAFDD59670}" type="presParOf" srcId="{51A8A6A9-0CC1-4866-BC91-982964449625}" destId="{8965B1E1-F19D-4380-BC4E-88E0AA7B6860}" srcOrd="10" destOrd="0" presId="urn:microsoft.com/office/officeart/2005/8/layout/bProcess4"/>
    <dgm:cxn modelId="{0438B490-8455-4EE8-A904-B2AB99112D6A}" type="presParOf" srcId="{8965B1E1-F19D-4380-BC4E-88E0AA7B6860}" destId="{E75B8B57-3764-4183-A945-092AA4EA7896}" srcOrd="0" destOrd="0" presId="urn:microsoft.com/office/officeart/2005/8/layout/bProcess4"/>
    <dgm:cxn modelId="{80A4D8C7-9C4D-433F-97DD-B9BD13CF77F6}" type="presParOf" srcId="{8965B1E1-F19D-4380-BC4E-88E0AA7B6860}" destId="{A2E8F6D2-5A78-4B8B-8C87-7C80A864666A}" srcOrd="1" destOrd="0" presId="urn:microsoft.com/office/officeart/2005/8/layout/bProcess4"/>
    <dgm:cxn modelId="{70C28824-80A9-43D9-A5E6-2543F804CC68}" type="presParOf" srcId="{51A8A6A9-0CC1-4866-BC91-982964449625}" destId="{F2803819-C6B5-4357-A1ED-776B4C3ACC9D}" srcOrd="11" destOrd="0" presId="urn:microsoft.com/office/officeart/2005/8/layout/bProcess4"/>
    <dgm:cxn modelId="{57A51C82-A88C-4099-8C11-2C3C9A81C03B}" type="presParOf" srcId="{51A8A6A9-0CC1-4866-BC91-982964449625}" destId="{4661714A-6AEC-4906-BAB6-B126335944A8}" srcOrd="12" destOrd="0" presId="urn:microsoft.com/office/officeart/2005/8/layout/bProcess4"/>
    <dgm:cxn modelId="{69DD6E87-95F7-4E37-BDDF-86E73E7E9319}" type="presParOf" srcId="{4661714A-6AEC-4906-BAB6-B126335944A8}" destId="{F9436148-47FE-48A2-8EAB-2D6A49249B0E}" srcOrd="0" destOrd="0" presId="urn:microsoft.com/office/officeart/2005/8/layout/bProcess4"/>
    <dgm:cxn modelId="{3152A480-4A52-48D7-84A2-25A1A60644B4}" type="presParOf" srcId="{4661714A-6AEC-4906-BAB6-B126335944A8}" destId="{43745B92-441E-4E94-9053-EF06046041FC}" srcOrd="1" destOrd="0" presId="urn:microsoft.com/office/officeart/2005/8/layout/bProcess4"/>
    <dgm:cxn modelId="{31A22B16-9F9D-45B7-96A7-CBB32CD3C955}" type="presParOf" srcId="{51A8A6A9-0CC1-4866-BC91-982964449625}" destId="{EC18530D-0F6A-4CD8-BDC5-216F9BD55821}" srcOrd="13" destOrd="0" presId="urn:microsoft.com/office/officeart/2005/8/layout/bProcess4"/>
    <dgm:cxn modelId="{F792062F-4B0A-46D2-9EDA-906E2B32CD42}" type="presParOf" srcId="{51A8A6A9-0CC1-4866-BC91-982964449625}" destId="{2F893436-4079-48A9-9B9A-EF8DDB693A2C}" srcOrd="14" destOrd="0" presId="urn:microsoft.com/office/officeart/2005/8/layout/bProcess4"/>
    <dgm:cxn modelId="{021A5AA1-6FE8-4EBC-A100-37BCA634079F}" type="presParOf" srcId="{2F893436-4079-48A9-9B9A-EF8DDB693A2C}" destId="{1AC1830A-9AE8-4868-86FF-EE2F6AE137E4}" srcOrd="0" destOrd="0" presId="urn:microsoft.com/office/officeart/2005/8/layout/bProcess4"/>
    <dgm:cxn modelId="{51DA1B0C-A467-4220-9B4E-D51A0A07EF94}" type="presParOf" srcId="{2F893436-4079-48A9-9B9A-EF8DDB693A2C}" destId="{ED154484-A11C-40F5-AD06-856456138A2B}" srcOrd="1" destOrd="0" presId="urn:microsoft.com/office/officeart/2005/8/layout/bProcess4"/>
    <dgm:cxn modelId="{5420137E-FB5E-408A-9C5F-71260B8F0ECB}" type="presParOf" srcId="{51A8A6A9-0CC1-4866-BC91-982964449625}" destId="{3CAABBAD-4F12-4A21-A4F2-E9600F93DEC8}" srcOrd="15" destOrd="0" presId="urn:microsoft.com/office/officeart/2005/8/layout/bProcess4"/>
    <dgm:cxn modelId="{EEE58E76-9BBC-43FF-9C51-421825943C03}" type="presParOf" srcId="{51A8A6A9-0CC1-4866-BC91-982964449625}" destId="{C4723206-928B-4090-8392-9C3D75260A5C}" srcOrd="16" destOrd="0" presId="urn:microsoft.com/office/officeart/2005/8/layout/bProcess4"/>
    <dgm:cxn modelId="{9109BBD0-466F-4C1F-9A69-ED88C96A53B8}" type="presParOf" srcId="{C4723206-928B-4090-8392-9C3D75260A5C}" destId="{BAA09CB3-842E-4B6B-9D4B-F9AFE8E96E3C}" srcOrd="0" destOrd="0" presId="urn:microsoft.com/office/officeart/2005/8/layout/bProcess4"/>
    <dgm:cxn modelId="{47633CE5-9971-4152-93A9-2DEB5068658F}" type="presParOf" srcId="{C4723206-928B-4090-8392-9C3D75260A5C}" destId="{E7840305-2B6E-4B17-B362-CC6E7E55DF4B}" srcOrd="1" destOrd="0" presId="urn:microsoft.com/office/officeart/2005/8/layout/bProcess4"/>
    <dgm:cxn modelId="{5D164270-2BDF-4505-9A87-A9FCBE80FA30}" type="presParOf" srcId="{51A8A6A9-0CC1-4866-BC91-982964449625}" destId="{3E8FD20F-C819-4F3D-877C-EE84C0F3FBBA}" srcOrd="17" destOrd="0" presId="urn:microsoft.com/office/officeart/2005/8/layout/bProcess4"/>
    <dgm:cxn modelId="{C8AD882F-0CEE-40AB-B3B0-CC453985103E}" type="presParOf" srcId="{51A8A6A9-0CC1-4866-BC91-982964449625}" destId="{9DA65366-10BA-4E39-8689-ED7501D11C33}" srcOrd="18" destOrd="0" presId="urn:microsoft.com/office/officeart/2005/8/layout/bProcess4"/>
    <dgm:cxn modelId="{11B0627E-DC6F-48B3-A59A-B3E409E8AA1F}" type="presParOf" srcId="{9DA65366-10BA-4E39-8689-ED7501D11C33}" destId="{E5A3385F-2357-4F93-8065-379535AB50EA}" srcOrd="0" destOrd="0" presId="urn:microsoft.com/office/officeart/2005/8/layout/bProcess4"/>
    <dgm:cxn modelId="{E375C659-F066-4793-B878-C775B22BE62B}" type="presParOf" srcId="{9DA65366-10BA-4E39-8689-ED7501D11C33}" destId="{8F3B32D2-3B77-4B30-9861-9F2A3571EDA3}" srcOrd="1" destOrd="0" presId="urn:microsoft.com/office/officeart/2005/8/layout/bProcess4"/>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A220208-84C7-4CBA-A4CC-9AC7A6BAD932}" type="doc">
      <dgm:prSet loTypeId="urn:microsoft.com/office/officeart/2005/8/layout/process5" loCatId="process" qsTypeId="urn:microsoft.com/office/officeart/2005/8/quickstyle/simple1" qsCatId="simple" csTypeId="urn:microsoft.com/office/officeart/2005/8/colors/accent2_2" csCatId="accent2" phldr="1"/>
      <dgm:spPr/>
      <dgm:t>
        <a:bodyPr/>
        <a:lstStyle/>
        <a:p>
          <a:endParaRPr lang="en-US"/>
        </a:p>
      </dgm:t>
    </dgm:pt>
    <dgm:pt modelId="{9DE97D26-7CA0-481A-86E4-8DE681777282}">
      <dgm:prSet/>
      <dgm:spPr>
        <a:solidFill>
          <a:schemeClr val="tx1">
            <a:lumMod val="50000"/>
            <a:lumOff val="50000"/>
          </a:schemeClr>
        </a:solidFill>
      </dgm:spPr>
      <dgm:t>
        <a:bodyPr/>
        <a:lstStyle/>
        <a:p>
          <a:r>
            <a:rPr lang="tr-TR" dirty="0"/>
            <a:t>Çalışanlarımız arasında ‘’Eşit İş Yükü, Eşit Ücret’’ prensibini daima ön planda tutmak,</a:t>
          </a:r>
          <a:endParaRPr lang="en-US" dirty="0"/>
        </a:p>
      </dgm:t>
    </dgm:pt>
    <dgm:pt modelId="{52429E62-1B55-4ABA-A200-25DE9C936E7F}" type="parTrans" cxnId="{FB2C6967-9281-434D-9955-A9CD285A61D4}">
      <dgm:prSet/>
      <dgm:spPr/>
      <dgm:t>
        <a:bodyPr/>
        <a:lstStyle/>
        <a:p>
          <a:endParaRPr lang="en-US"/>
        </a:p>
      </dgm:t>
    </dgm:pt>
    <dgm:pt modelId="{DED0F104-4B32-4C71-9777-865361B762D6}" type="sibTrans" cxnId="{FB2C6967-9281-434D-9955-A9CD285A61D4}">
      <dgm:prSet/>
      <dgm:spPr>
        <a:solidFill>
          <a:schemeClr val="tx1">
            <a:lumMod val="65000"/>
            <a:lumOff val="35000"/>
          </a:schemeClr>
        </a:solidFill>
      </dgm:spPr>
      <dgm:t>
        <a:bodyPr/>
        <a:lstStyle/>
        <a:p>
          <a:endParaRPr lang="en-US"/>
        </a:p>
      </dgm:t>
    </dgm:pt>
    <dgm:pt modelId="{6C469A88-1C63-4A11-833B-6631AAE8A41D}">
      <dgm:prSet/>
      <dgm:spPr>
        <a:solidFill>
          <a:schemeClr val="tx1">
            <a:lumMod val="50000"/>
            <a:lumOff val="50000"/>
          </a:schemeClr>
        </a:solidFill>
      </dgm:spPr>
      <dgm:t>
        <a:bodyPr/>
        <a:lstStyle/>
        <a:p>
          <a:r>
            <a:rPr lang="tr-TR"/>
            <a:t>Daha yüksek ekonomik değer üretmek ve dağıtmak</a:t>
          </a:r>
          <a:endParaRPr lang="en-US"/>
        </a:p>
      </dgm:t>
    </dgm:pt>
    <dgm:pt modelId="{955DF0F9-44F8-49AA-9EAA-DEFC1DF4C720}" type="parTrans" cxnId="{6EB75970-66F0-4CD0-9C67-821DFA3016AB}">
      <dgm:prSet/>
      <dgm:spPr/>
      <dgm:t>
        <a:bodyPr/>
        <a:lstStyle/>
        <a:p>
          <a:endParaRPr lang="en-US"/>
        </a:p>
      </dgm:t>
    </dgm:pt>
    <dgm:pt modelId="{79B1C5D5-C638-4DA1-81F6-08D3AE72C9D2}" type="sibTrans" cxnId="{6EB75970-66F0-4CD0-9C67-821DFA3016AB}">
      <dgm:prSet/>
      <dgm:spPr>
        <a:solidFill>
          <a:schemeClr val="tx1">
            <a:lumMod val="65000"/>
            <a:lumOff val="35000"/>
          </a:schemeClr>
        </a:solidFill>
      </dgm:spPr>
      <dgm:t>
        <a:bodyPr/>
        <a:lstStyle/>
        <a:p>
          <a:endParaRPr lang="en-US"/>
        </a:p>
      </dgm:t>
    </dgm:pt>
    <dgm:pt modelId="{662A3A47-B0DB-47FD-9A0B-7C62B835AD17}">
      <dgm:prSet/>
      <dgm:spPr>
        <a:solidFill>
          <a:schemeClr val="tx1">
            <a:lumMod val="50000"/>
            <a:lumOff val="50000"/>
          </a:schemeClr>
        </a:solidFill>
      </dgm:spPr>
      <dgm:t>
        <a:bodyPr/>
        <a:lstStyle/>
        <a:p>
          <a:r>
            <a:rPr lang="tr-TR" dirty="0"/>
            <a:t>Değer zincirimizde, sürekli iyileştirmeyi ve gelişimi temel alarak rekabet avantajı yaratmak ve  sürdürülebilir karlılığı sağlamak</a:t>
          </a:r>
          <a:endParaRPr lang="en-US" dirty="0"/>
        </a:p>
      </dgm:t>
    </dgm:pt>
    <dgm:pt modelId="{FFAA0094-6F7C-4DF7-9FFE-7738F1033C92}" type="parTrans" cxnId="{07D77294-6FBF-4CA0-BBB5-7D6CEFEC84D6}">
      <dgm:prSet/>
      <dgm:spPr/>
      <dgm:t>
        <a:bodyPr/>
        <a:lstStyle/>
        <a:p>
          <a:endParaRPr lang="en-US"/>
        </a:p>
      </dgm:t>
    </dgm:pt>
    <dgm:pt modelId="{245AECD6-0051-49C0-95CA-3A3E8E263D33}" type="sibTrans" cxnId="{07D77294-6FBF-4CA0-BBB5-7D6CEFEC84D6}">
      <dgm:prSet/>
      <dgm:spPr>
        <a:solidFill>
          <a:schemeClr val="tx1">
            <a:lumMod val="65000"/>
            <a:lumOff val="35000"/>
          </a:schemeClr>
        </a:solidFill>
      </dgm:spPr>
      <dgm:t>
        <a:bodyPr/>
        <a:lstStyle/>
        <a:p>
          <a:endParaRPr lang="en-US"/>
        </a:p>
      </dgm:t>
    </dgm:pt>
    <dgm:pt modelId="{07D55EEE-63C6-45B7-8530-737231A12BA9}">
      <dgm:prSet/>
      <dgm:spPr>
        <a:solidFill>
          <a:schemeClr val="tx1">
            <a:lumMod val="50000"/>
            <a:lumOff val="50000"/>
          </a:schemeClr>
        </a:solidFill>
      </dgm:spPr>
      <dgm:t>
        <a:bodyPr/>
        <a:lstStyle/>
        <a:p>
          <a:r>
            <a:rPr lang="tr-TR"/>
            <a:t>Tedarikçilerimizin, temel insan haklarına, fırsat eşitliğine ve iş etiği ilkelerimize uyumunu sağlamak</a:t>
          </a:r>
          <a:endParaRPr lang="en-US"/>
        </a:p>
      </dgm:t>
    </dgm:pt>
    <dgm:pt modelId="{8498D645-F775-4F41-BECE-C84F57734F12}" type="parTrans" cxnId="{FA7B2A41-ACE3-4CF0-B5C1-0B8752559A06}">
      <dgm:prSet/>
      <dgm:spPr/>
      <dgm:t>
        <a:bodyPr/>
        <a:lstStyle/>
        <a:p>
          <a:endParaRPr lang="en-US"/>
        </a:p>
      </dgm:t>
    </dgm:pt>
    <dgm:pt modelId="{1C132C53-F0B0-4DB5-9564-4CF04F8AF3E2}" type="sibTrans" cxnId="{FA7B2A41-ACE3-4CF0-B5C1-0B8752559A06}">
      <dgm:prSet/>
      <dgm:spPr>
        <a:solidFill>
          <a:schemeClr val="tx1">
            <a:lumMod val="75000"/>
            <a:lumOff val="25000"/>
          </a:schemeClr>
        </a:solidFill>
      </dgm:spPr>
      <dgm:t>
        <a:bodyPr/>
        <a:lstStyle/>
        <a:p>
          <a:endParaRPr lang="en-US"/>
        </a:p>
      </dgm:t>
    </dgm:pt>
    <dgm:pt modelId="{2E942928-B180-4A65-A30C-A35C259B1D09}">
      <dgm:prSet/>
      <dgm:spPr>
        <a:solidFill>
          <a:schemeClr val="tx1">
            <a:lumMod val="50000"/>
            <a:lumOff val="50000"/>
          </a:schemeClr>
        </a:solidFill>
      </dgm:spPr>
      <dgm:t>
        <a:bodyPr/>
        <a:lstStyle/>
        <a:p>
          <a:r>
            <a:rPr lang="tr-TR"/>
            <a:t>Güvenli çalışma ortamı, çalışma saatleri ve ücretlendirme de dahil olmak üzere tüm yasal düzenlemelere uyum gösteren tedarikçiler ile çalışmak</a:t>
          </a:r>
          <a:endParaRPr lang="en-US"/>
        </a:p>
      </dgm:t>
    </dgm:pt>
    <dgm:pt modelId="{49B61C89-4C81-405D-9792-DFA35906C076}" type="parTrans" cxnId="{2B71C7E7-920C-4096-B4D6-AE8D7F86A6FB}">
      <dgm:prSet/>
      <dgm:spPr/>
      <dgm:t>
        <a:bodyPr/>
        <a:lstStyle/>
        <a:p>
          <a:endParaRPr lang="en-US"/>
        </a:p>
      </dgm:t>
    </dgm:pt>
    <dgm:pt modelId="{A449F4B1-BF67-4415-84E6-9B1D307C1797}" type="sibTrans" cxnId="{2B71C7E7-920C-4096-B4D6-AE8D7F86A6FB}">
      <dgm:prSet/>
      <dgm:spPr/>
      <dgm:t>
        <a:bodyPr/>
        <a:lstStyle/>
        <a:p>
          <a:endParaRPr lang="en-US"/>
        </a:p>
      </dgm:t>
    </dgm:pt>
    <dgm:pt modelId="{504966E5-2865-4364-938D-7C2172B1227B}" type="pres">
      <dgm:prSet presAssocID="{6A220208-84C7-4CBA-A4CC-9AC7A6BAD932}" presName="diagram" presStyleCnt="0">
        <dgm:presLayoutVars>
          <dgm:dir/>
          <dgm:resizeHandles val="exact"/>
        </dgm:presLayoutVars>
      </dgm:prSet>
      <dgm:spPr/>
    </dgm:pt>
    <dgm:pt modelId="{DFE8ED03-335B-44C9-8064-E352C9A9609E}" type="pres">
      <dgm:prSet presAssocID="{9DE97D26-7CA0-481A-86E4-8DE681777282}" presName="node" presStyleLbl="node1" presStyleIdx="0" presStyleCnt="5">
        <dgm:presLayoutVars>
          <dgm:bulletEnabled val="1"/>
        </dgm:presLayoutVars>
      </dgm:prSet>
      <dgm:spPr/>
    </dgm:pt>
    <dgm:pt modelId="{891ABBFD-B0E0-48B9-8560-2EF8813FD567}" type="pres">
      <dgm:prSet presAssocID="{DED0F104-4B32-4C71-9777-865361B762D6}" presName="sibTrans" presStyleLbl="sibTrans2D1" presStyleIdx="0" presStyleCnt="4"/>
      <dgm:spPr/>
    </dgm:pt>
    <dgm:pt modelId="{079FE967-94F1-44EB-86CA-9A0FFDD5D026}" type="pres">
      <dgm:prSet presAssocID="{DED0F104-4B32-4C71-9777-865361B762D6}" presName="connectorText" presStyleLbl="sibTrans2D1" presStyleIdx="0" presStyleCnt="4"/>
      <dgm:spPr/>
    </dgm:pt>
    <dgm:pt modelId="{5635D318-1078-4CF2-957A-5BA1515ACABE}" type="pres">
      <dgm:prSet presAssocID="{6C469A88-1C63-4A11-833B-6631AAE8A41D}" presName="node" presStyleLbl="node1" presStyleIdx="1" presStyleCnt="5">
        <dgm:presLayoutVars>
          <dgm:bulletEnabled val="1"/>
        </dgm:presLayoutVars>
      </dgm:prSet>
      <dgm:spPr/>
    </dgm:pt>
    <dgm:pt modelId="{A0523D5C-D199-4E13-BEC9-5EE1BB802F68}" type="pres">
      <dgm:prSet presAssocID="{79B1C5D5-C638-4DA1-81F6-08D3AE72C9D2}" presName="sibTrans" presStyleLbl="sibTrans2D1" presStyleIdx="1" presStyleCnt="4"/>
      <dgm:spPr/>
    </dgm:pt>
    <dgm:pt modelId="{7DD985FC-51B3-43E4-9F69-EFFCA6F278CC}" type="pres">
      <dgm:prSet presAssocID="{79B1C5D5-C638-4DA1-81F6-08D3AE72C9D2}" presName="connectorText" presStyleLbl="sibTrans2D1" presStyleIdx="1" presStyleCnt="4"/>
      <dgm:spPr/>
    </dgm:pt>
    <dgm:pt modelId="{4165B0E7-ABA0-41F4-9402-335A872F6D1C}" type="pres">
      <dgm:prSet presAssocID="{662A3A47-B0DB-47FD-9A0B-7C62B835AD17}" presName="node" presStyleLbl="node1" presStyleIdx="2" presStyleCnt="5">
        <dgm:presLayoutVars>
          <dgm:bulletEnabled val="1"/>
        </dgm:presLayoutVars>
      </dgm:prSet>
      <dgm:spPr/>
    </dgm:pt>
    <dgm:pt modelId="{51BC2661-9C1E-4A91-B69C-4E10C22805AE}" type="pres">
      <dgm:prSet presAssocID="{245AECD6-0051-49C0-95CA-3A3E8E263D33}" presName="sibTrans" presStyleLbl="sibTrans2D1" presStyleIdx="2" presStyleCnt="4"/>
      <dgm:spPr/>
    </dgm:pt>
    <dgm:pt modelId="{AABC854E-97A3-459F-97B6-19924B877B19}" type="pres">
      <dgm:prSet presAssocID="{245AECD6-0051-49C0-95CA-3A3E8E263D33}" presName="connectorText" presStyleLbl="sibTrans2D1" presStyleIdx="2" presStyleCnt="4"/>
      <dgm:spPr/>
    </dgm:pt>
    <dgm:pt modelId="{0A8B461B-1E8F-477D-9830-8191FF019795}" type="pres">
      <dgm:prSet presAssocID="{07D55EEE-63C6-45B7-8530-737231A12BA9}" presName="node" presStyleLbl="node1" presStyleIdx="3" presStyleCnt="5" custLinFactNeighborX="444" custLinFactNeighborY="149">
        <dgm:presLayoutVars>
          <dgm:bulletEnabled val="1"/>
        </dgm:presLayoutVars>
      </dgm:prSet>
      <dgm:spPr/>
    </dgm:pt>
    <dgm:pt modelId="{CA20EC27-D0E6-4E00-B662-415766617F3A}" type="pres">
      <dgm:prSet presAssocID="{1C132C53-F0B0-4DB5-9564-4CF04F8AF3E2}" presName="sibTrans" presStyleLbl="sibTrans2D1" presStyleIdx="3" presStyleCnt="4"/>
      <dgm:spPr/>
    </dgm:pt>
    <dgm:pt modelId="{A37EBBAD-1403-41E7-BA8C-A3CD129E224C}" type="pres">
      <dgm:prSet presAssocID="{1C132C53-F0B0-4DB5-9564-4CF04F8AF3E2}" presName="connectorText" presStyleLbl="sibTrans2D1" presStyleIdx="3" presStyleCnt="4"/>
      <dgm:spPr/>
    </dgm:pt>
    <dgm:pt modelId="{791FFC09-809A-499D-AEAA-B142465C88B5}" type="pres">
      <dgm:prSet presAssocID="{2E942928-B180-4A65-A30C-A35C259B1D09}" presName="node" presStyleLbl="node1" presStyleIdx="4" presStyleCnt="5">
        <dgm:presLayoutVars>
          <dgm:bulletEnabled val="1"/>
        </dgm:presLayoutVars>
      </dgm:prSet>
      <dgm:spPr/>
    </dgm:pt>
  </dgm:ptLst>
  <dgm:cxnLst>
    <dgm:cxn modelId="{8392CC01-CEAB-4468-80A3-5C1A041F2CC9}" type="presOf" srcId="{79B1C5D5-C638-4DA1-81F6-08D3AE72C9D2}" destId="{7DD985FC-51B3-43E4-9F69-EFFCA6F278CC}" srcOrd="1" destOrd="0" presId="urn:microsoft.com/office/officeart/2005/8/layout/process5"/>
    <dgm:cxn modelId="{A4663910-3048-4924-8BA4-2F2ADD36B31F}" type="presOf" srcId="{07D55EEE-63C6-45B7-8530-737231A12BA9}" destId="{0A8B461B-1E8F-477D-9830-8191FF019795}" srcOrd="0" destOrd="0" presId="urn:microsoft.com/office/officeart/2005/8/layout/process5"/>
    <dgm:cxn modelId="{01EF5213-EDFF-47ED-853F-7BA9DBB904E1}" type="presOf" srcId="{6C469A88-1C63-4A11-833B-6631AAE8A41D}" destId="{5635D318-1078-4CF2-957A-5BA1515ACABE}" srcOrd="0" destOrd="0" presId="urn:microsoft.com/office/officeart/2005/8/layout/process5"/>
    <dgm:cxn modelId="{FA7B2A41-ACE3-4CF0-B5C1-0B8752559A06}" srcId="{6A220208-84C7-4CBA-A4CC-9AC7A6BAD932}" destId="{07D55EEE-63C6-45B7-8530-737231A12BA9}" srcOrd="3" destOrd="0" parTransId="{8498D645-F775-4F41-BECE-C84F57734F12}" sibTransId="{1C132C53-F0B0-4DB5-9564-4CF04F8AF3E2}"/>
    <dgm:cxn modelId="{FB2C6967-9281-434D-9955-A9CD285A61D4}" srcId="{6A220208-84C7-4CBA-A4CC-9AC7A6BAD932}" destId="{9DE97D26-7CA0-481A-86E4-8DE681777282}" srcOrd="0" destOrd="0" parTransId="{52429E62-1B55-4ABA-A200-25DE9C936E7F}" sibTransId="{DED0F104-4B32-4C71-9777-865361B762D6}"/>
    <dgm:cxn modelId="{6EB75970-66F0-4CD0-9C67-821DFA3016AB}" srcId="{6A220208-84C7-4CBA-A4CC-9AC7A6BAD932}" destId="{6C469A88-1C63-4A11-833B-6631AAE8A41D}" srcOrd="1" destOrd="0" parTransId="{955DF0F9-44F8-49AA-9EAA-DEFC1DF4C720}" sibTransId="{79B1C5D5-C638-4DA1-81F6-08D3AE72C9D2}"/>
    <dgm:cxn modelId="{232EE573-B83B-4E8A-BF8F-FCD900E41BC9}" type="presOf" srcId="{662A3A47-B0DB-47FD-9A0B-7C62B835AD17}" destId="{4165B0E7-ABA0-41F4-9402-335A872F6D1C}" srcOrd="0" destOrd="0" presId="urn:microsoft.com/office/officeart/2005/8/layout/process5"/>
    <dgm:cxn modelId="{07D77294-6FBF-4CA0-BBB5-7D6CEFEC84D6}" srcId="{6A220208-84C7-4CBA-A4CC-9AC7A6BAD932}" destId="{662A3A47-B0DB-47FD-9A0B-7C62B835AD17}" srcOrd="2" destOrd="0" parTransId="{FFAA0094-6F7C-4DF7-9FFE-7738F1033C92}" sibTransId="{245AECD6-0051-49C0-95CA-3A3E8E263D33}"/>
    <dgm:cxn modelId="{B7C2599B-3F5C-4DD7-8C40-F71C19E1415C}" type="presOf" srcId="{245AECD6-0051-49C0-95CA-3A3E8E263D33}" destId="{AABC854E-97A3-459F-97B6-19924B877B19}" srcOrd="1" destOrd="0" presId="urn:microsoft.com/office/officeart/2005/8/layout/process5"/>
    <dgm:cxn modelId="{0C01A6A8-3B37-4D94-B0F6-A2465074A4FB}" type="presOf" srcId="{79B1C5D5-C638-4DA1-81F6-08D3AE72C9D2}" destId="{A0523D5C-D199-4E13-BEC9-5EE1BB802F68}" srcOrd="0" destOrd="0" presId="urn:microsoft.com/office/officeart/2005/8/layout/process5"/>
    <dgm:cxn modelId="{2E0C75BE-27EF-4E4F-82CD-75533A4FA6B6}" type="presOf" srcId="{2E942928-B180-4A65-A30C-A35C259B1D09}" destId="{791FFC09-809A-499D-AEAA-B142465C88B5}" srcOrd="0" destOrd="0" presId="urn:microsoft.com/office/officeart/2005/8/layout/process5"/>
    <dgm:cxn modelId="{06381AC5-1DE6-4BE8-81ED-64371E915021}" type="presOf" srcId="{DED0F104-4B32-4C71-9777-865361B762D6}" destId="{891ABBFD-B0E0-48B9-8560-2EF8813FD567}" srcOrd="0" destOrd="0" presId="urn:microsoft.com/office/officeart/2005/8/layout/process5"/>
    <dgm:cxn modelId="{99F174C6-58D8-41A7-B174-39A5BE6F61CA}" type="presOf" srcId="{1C132C53-F0B0-4DB5-9564-4CF04F8AF3E2}" destId="{A37EBBAD-1403-41E7-BA8C-A3CD129E224C}" srcOrd="1" destOrd="0" presId="urn:microsoft.com/office/officeart/2005/8/layout/process5"/>
    <dgm:cxn modelId="{5E8629CA-10AB-47A8-B5C4-2ED223F64C04}" type="presOf" srcId="{1C132C53-F0B0-4DB5-9564-4CF04F8AF3E2}" destId="{CA20EC27-D0E6-4E00-B662-415766617F3A}" srcOrd="0" destOrd="0" presId="urn:microsoft.com/office/officeart/2005/8/layout/process5"/>
    <dgm:cxn modelId="{69B907D2-DB8D-4352-A353-2AE7E028D722}" type="presOf" srcId="{9DE97D26-7CA0-481A-86E4-8DE681777282}" destId="{DFE8ED03-335B-44C9-8064-E352C9A9609E}" srcOrd="0" destOrd="0" presId="urn:microsoft.com/office/officeart/2005/8/layout/process5"/>
    <dgm:cxn modelId="{C0C63AD8-30A6-4605-9029-1211E40FF691}" type="presOf" srcId="{DED0F104-4B32-4C71-9777-865361B762D6}" destId="{079FE967-94F1-44EB-86CA-9A0FFDD5D026}" srcOrd="1" destOrd="0" presId="urn:microsoft.com/office/officeart/2005/8/layout/process5"/>
    <dgm:cxn modelId="{C34C31DC-09E1-4CE6-885F-F3A9D6F32C83}" type="presOf" srcId="{245AECD6-0051-49C0-95CA-3A3E8E263D33}" destId="{51BC2661-9C1E-4A91-B69C-4E10C22805AE}" srcOrd="0" destOrd="0" presId="urn:microsoft.com/office/officeart/2005/8/layout/process5"/>
    <dgm:cxn modelId="{CB2395E5-5C85-414D-A7DC-EB4463D12285}" type="presOf" srcId="{6A220208-84C7-4CBA-A4CC-9AC7A6BAD932}" destId="{504966E5-2865-4364-938D-7C2172B1227B}" srcOrd="0" destOrd="0" presId="urn:microsoft.com/office/officeart/2005/8/layout/process5"/>
    <dgm:cxn modelId="{2B71C7E7-920C-4096-B4D6-AE8D7F86A6FB}" srcId="{6A220208-84C7-4CBA-A4CC-9AC7A6BAD932}" destId="{2E942928-B180-4A65-A30C-A35C259B1D09}" srcOrd="4" destOrd="0" parTransId="{49B61C89-4C81-405D-9792-DFA35906C076}" sibTransId="{A449F4B1-BF67-4415-84E6-9B1D307C1797}"/>
    <dgm:cxn modelId="{B348BB12-3081-4ACC-8BC4-C8EAAABD2F24}" type="presParOf" srcId="{504966E5-2865-4364-938D-7C2172B1227B}" destId="{DFE8ED03-335B-44C9-8064-E352C9A9609E}" srcOrd="0" destOrd="0" presId="urn:microsoft.com/office/officeart/2005/8/layout/process5"/>
    <dgm:cxn modelId="{10C10EB8-C5DB-4114-84F7-2015BF2F2813}" type="presParOf" srcId="{504966E5-2865-4364-938D-7C2172B1227B}" destId="{891ABBFD-B0E0-48B9-8560-2EF8813FD567}" srcOrd="1" destOrd="0" presId="urn:microsoft.com/office/officeart/2005/8/layout/process5"/>
    <dgm:cxn modelId="{1A828F3C-F8B9-4640-8AD6-ABF6F8BF04DB}" type="presParOf" srcId="{891ABBFD-B0E0-48B9-8560-2EF8813FD567}" destId="{079FE967-94F1-44EB-86CA-9A0FFDD5D026}" srcOrd="0" destOrd="0" presId="urn:microsoft.com/office/officeart/2005/8/layout/process5"/>
    <dgm:cxn modelId="{667D2E50-B7E6-4AD7-B638-063B8BE2051E}" type="presParOf" srcId="{504966E5-2865-4364-938D-7C2172B1227B}" destId="{5635D318-1078-4CF2-957A-5BA1515ACABE}" srcOrd="2" destOrd="0" presId="urn:microsoft.com/office/officeart/2005/8/layout/process5"/>
    <dgm:cxn modelId="{A66962BB-C397-4FF7-B59A-AC0FE3990B06}" type="presParOf" srcId="{504966E5-2865-4364-938D-7C2172B1227B}" destId="{A0523D5C-D199-4E13-BEC9-5EE1BB802F68}" srcOrd="3" destOrd="0" presId="urn:microsoft.com/office/officeart/2005/8/layout/process5"/>
    <dgm:cxn modelId="{AB1298C9-FAC4-4007-9CC7-0FC4701C335B}" type="presParOf" srcId="{A0523D5C-D199-4E13-BEC9-5EE1BB802F68}" destId="{7DD985FC-51B3-43E4-9F69-EFFCA6F278CC}" srcOrd="0" destOrd="0" presId="urn:microsoft.com/office/officeart/2005/8/layout/process5"/>
    <dgm:cxn modelId="{DA440630-A382-4A5B-8B93-DA63CB90EC87}" type="presParOf" srcId="{504966E5-2865-4364-938D-7C2172B1227B}" destId="{4165B0E7-ABA0-41F4-9402-335A872F6D1C}" srcOrd="4" destOrd="0" presId="urn:microsoft.com/office/officeart/2005/8/layout/process5"/>
    <dgm:cxn modelId="{04843059-E9F4-4AF3-A0A3-E151A2AEA4CD}" type="presParOf" srcId="{504966E5-2865-4364-938D-7C2172B1227B}" destId="{51BC2661-9C1E-4A91-B69C-4E10C22805AE}" srcOrd="5" destOrd="0" presId="urn:microsoft.com/office/officeart/2005/8/layout/process5"/>
    <dgm:cxn modelId="{43B5B3FC-2737-4FF2-811A-FDD73F57513E}" type="presParOf" srcId="{51BC2661-9C1E-4A91-B69C-4E10C22805AE}" destId="{AABC854E-97A3-459F-97B6-19924B877B19}" srcOrd="0" destOrd="0" presId="urn:microsoft.com/office/officeart/2005/8/layout/process5"/>
    <dgm:cxn modelId="{189014D0-B06D-452B-B1A5-97045CA50D27}" type="presParOf" srcId="{504966E5-2865-4364-938D-7C2172B1227B}" destId="{0A8B461B-1E8F-477D-9830-8191FF019795}" srcOrd="6" destOrd="0" presId="urn:microsoft.com/office/officeart/2005/8/layout/process5"/>
    <dgm:cxn modelId="{E3DC4A41-1F47-4531-BB2B-AE06CF3D3FD0}" type="presParOf" srcId="{504966E5-2865-4364-938D-7C2172B1227B}" destId="{CA20EC27-D0E6-4E00-B662-415766617F3A}" srcOrd="7" destOrd="0" presId="urn:microsoft.com/office/officeart/2005/8/layout/process5"/>
    <dgm:cxn modelId="{F78D57E2-6460-4ADB-B184-64E5D26179B8}" type="presParOf" srcId="{CA20EC27-D0E6-4E00-B662-415766617F3A}" destId="{A37EBBAD-1403-41E7-BA8C-A3CD129E224C}" srcOrd="0" destOrd="0" presId="urn:microsoft.com/office/officeart/2005/8/layout/process5"/>
    <dgm:cxn modelId="{493D2F42-7E10-4CC9-8958-2348FB74255F}" type="presParOf" srcId="{504966E5-2865-4364-938D-7C2172B1227B}" destId="{791FFC09-809A-499D-AEAA-B142465C88B5}" srcOrd="8"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97A9AD-539A-49D6-A8F7-8CF0606DE584}"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88E45CEC-6F88-446F-80E6-973BDA7E515F}">
      <dgm:prSet/>
      <dgm:spPr>
        <a:solidFill>
          <a:schemeClr val="tx1">
            <a:lumMod val="50000"/>
            <a:lumOff val="50000"/>
          </a:schemeClr>
        </a:solidFill>
      </dgm:spPr>
      <dgm:t>
        <a:bodyPr/>
        <a:lstStyle/>
        <a:p>
          <a:r>
            <a:rPr lang="tr-TR" dirty="0"/>
            <a:t>LAGO HOTEL olarak </a:t>
          </a:r>
          <a:r>
            <a:rPr lang="tr-TR" b="1" dirty="0"/>
            <a:t>“Sürdürülebilir Satın Alma Politikası”</a:t>
          </a:r>
          <a:r>
            <a:rPr lang="tr-TR" dirty="0"/>
            <a:t>, tüm diğer politikalarımızda ortaya konulan ilke ve prensiplerimiz temel alınarak oluşturulmuştur. Tedarik faaliyetleri sürecinde tüm konularda yasalara ve etik kurallara uygun hareket etmek</a:t>
          </a:r>
          <a:r>
            <a:rPr lang="en-US" dirty="0"/>
            <a:t>, </a:t>
          </a:r>
          <a:r>
            <a:rPr lang="en-US" dirty="0" err="1"/>
            <a:t>tehdit</a:t>
          </a:r>
          <a:r>
            <a:rPr lang="en-US" dirty="0"/>
            <a:t> </a:t>
          </a:r>
          <a:r>
            <a:rPr lang="en-US" dirty="0" err="1"/>
            <a:t>altındaki</a:t>
          </a:r>
          <a:r>
            <a:rPr lang="en-US" dirty="0"/>
            <a:t> </a:t>
          </a:r>
          <a:r>
            <a:rPr lang="en-US" dirty="0" err="1"/>
            <a:t>türlerin</a:t>
          </a:r>
          <a:r>
            <a:rPr lang="en-US" dirty="0"/>
            <a:t> </a:t>
          </a:r>
          <a:r>
            <a:rPr lang="en-US" dirty="0" err="1"/>
            <a:t>tedariğini</a:t>
          </a:r>
          <a:r>
            <a:rPr lang="en-US" dirty="0"/>
            <a:t> </a:t>
          </a:r>
          <a:r>
            <a:rPr lang="en-US" dirty="0" err="1"/>
            <a:t>gerçekleştirmemek</a:t>
          </a:r>
          <a:r>
            <a:rPr lang="en-US" dirty="0"/>
            <a:t> </a:t>
          </a:r>
          <a:r>
            <a:rPr lang="en-US" dirty="0" err="1"/>
            <a:t>ve</a:t>
          </a:r>
          <a:r>
            <a:rPr lang="en-US" dirty="0"/>
            <a:t> </a:t>
          </a:r>
          <a:r>
            <a:rPr lang="tr-TR" dirty="0"/>
            <a:t>faaliyetlerin gerçekleştirileceği kurumlarda ve kişilerde din</a:t>
          </a:r>
          <a:r>
            <a:rPr lang="en-US" dirty="0"/>
            <a:t>, </a:t>
          </a:r>
          <a:r>
            <a:rPr lang="tr-TR" dirty="0"/>
            <a:t>dil</a:t>
          </a:r>
          <a:r>
            <a:rPr lang="en-US" dirty="0"/>
            <a:t>, </a:t>
          </a:r>
          <a:r>
            <a:rPr lang="en-US" dirty="0" err="1"/>
            <a:t>ırk</a:t>
          </a:r>
          <a:r>
            <a:rPr lang="en-US" dirty="0"/>
            <a:t>, </a:t>
          </a:r>
          <a:r>
            <a:rPr lang="en-US" dirty="0" err="1"/>
            <a:t>cinsiyet</a:t>
          </a:r>
          <a:r>
            <a:rPr lang="en-US" dirty="0"/>
            <a:t>, </a:t>
          </a:r>
          <a:r>
            <a:rPr lang="en-US" dirty="0" err="1"/>
            <a:t>cinsel</a:t>
          </a:r>
          <a:r>
            <a:rPr lang="en-US" dirty="0"/>
            <a:t> </a:t>
          </a:r>
          <a:r>
            <a:rPr lang="en-US" dirty="0" err="1"/>
            <a:t>tercih</a:t>
          </a:r>
          <a:r>
            <a:rPr lang="en-US" dirty="0"/>
            <a:t>, f</a:t>
          </a:r>
          <a:r>
            <a:rPr lang="tr-TR" dirty="0" err="1"/>
            <a:t>iziksel</a:t>
          </a:r>
          <a:r>
            <a:rPr lang="tr-TR" dirty="0"/>
            <a:t> yetkinlikler konularında ayrım yapmadan</a:t>
          </a:r>
          <a:r>
            <a:rPr lang="en-US" dirty="0"/>
            <a:t>, </a:t>
          </a:r>
          <a:r>
            <a:rPr lang="en-US" dirty="0" err="1"/>
            <a:t>tedarikçi</a:t>
          </a:r>
          <a:r>
            <a:rPr lang="en-US" dirty="0"/>
            <a:t> </a:t>
          </a:r>
          <a:r>
            <a:rPr lang="en-US" dirty="0" err="1"/>
            <a:t>ve</a:t>
          </a:r>
          <a:r>
            <a:rPr lang="en-US" dirty="0"/>
            <a:t> </a:t>
          </a:r>
          <a:r>
            <a:rPr lang="en-US" dirty="0" err="1"/>
            <a:t>taşeron</a:t>
          </a:r>
          <a:r>
            <a:rPr lang="en-US" dirty="0"/>
            <a:t> </a:t>
          </a:r>
          <a:r>
            <a:rPr lang="en-US" dirty="0" err="1"/>
            <a:t>çalışanlarının</a:t>
          </a:r>
          <a:r>
            <a:rPr lang="en-US" dirty="0"/>
            <a:t> </a:t>
          </a:r>
          <a:r>
            <a:rPr lang="en-US" dirty="0" err="1"/>
            <a:t>hakları</a:t>
          </a:r>
          <a:r>
            <a:rPr lang="en-US" dirty="0"/>
            <a:t> </a:t>
          </a:r>
          <a:r>
            <a:rPr lang="en-US" dirty="0" err="1"/>
            <a:t>göz</a:t>
          </a:r>
          <a:r>
            <a:rPr lang="en-US" dirty="0"/>
            <a:t> </a:t>
          </a:r>
          <a:r>
            <a:rPr lang="en-US" dirty="0" err="1"/>
            <a:t>önünde</a:t>
          </a:r>
          <a:r>
            <a:rPr lang="en-US" dirty="0"/>
            <a:t> </a:t>
          </a:r>
          <a:r>
            <a:rPr lang="en-US" dirty="0" err="1"/>
            <a:t>tutularak</a:t>
          </a:r>
          <a:r>
            <a:rPr lang="en-US" dirty="0"/>
            <a:t>, </a:t>
          </a:r>
          <a:r>
            <a:rPr lang="en-US" dirty="0" err="1"/>
            <a:t>çevreye</a:t>
          </a:r>
          <a:r>
            <a:rPr lang="en-US" dirty="0"/>
            <a:t> </a:t>
          </a:r>
          <a:r>
            <a:rPr lang="en-US" dirty="0" err="1"/>
            <a:t>duyarlılık</a:t>
          </a:r>
          <a:r>
            <a:rPr lang="en-US" dirty="0"/>
            <a:t> </a:t>
          </a:r>
          <a:r>
            <a:rPr lang="en-US" dirty="0" err="1"/>
            <a:t>ve</a:t>
          </a:r>
          <a:r>
            <a:rPr lang="en-US" dirty="0"/>
            <a:t> </a:t>
          </a:r>
          <a:r>
            <a:rPr lang="en-US" dirty="0" err="1"/>
            <a:t>ekonomik</a:t>
          </a:r>
          <a:r>
            <a:rPr lang="en-US" dirty="0"/>
            <a:t> </a:t>
          </a:r>
          <a:r>
            <a:rPr lang="en-US" dirty="0" err="1"/>
            <a:t>çıkarlar</a:t>
          </a:r>
          <a:r>
            <a:rPr lang="en-US" dirty="0"/>
            <a:t> </a:t>
          </a:r>
          <a:r>
            <a:rPr lang="en-US" dirty="0" err="1"/>
            <a:t>doğrultusunda</a:t>
          </a:r>
          <a:r>
            <a:rPr lang="en-US" dirty="0"/>
            <a:t> </a:t>
          </a:r>
          <a:r>
            <a:rPr lang="en-US" dirty="0" err="1"/>
            <a:t>yerel</a:t>
          </a:r>
          <a:r>
            <a:rPr lang="en-US" dirty="0"/>
            <a:t> </a:t>
          </a:r>
          <a:r>
            <a:rPr lang="en-US" dirty="0" err="1"/>
            <a:t>tedarikçileri</a:t>
          </a:r>
          <a:r>
            <a:rPr lang="en-US" dirty="0"/>
            <a:t> </a:t>
          </a:r>
          <a:r>
            <a:rPr lang="en-US" dirty="0" err="1"/>
            <a:t>ön</a:t>
          </a:r>
          <a:r>
            <a:rPr lang="en-US" dirty="0"/>
            <a:t> </a:t>
          </a:r>
          <a:r>
            <a:rPr lang="en-US" dirty="0" err="1"/>
            <a:t>planda</a:t>
          </a:r>
          <a:r>
            <a:rPr lang="en-US" dirty="0"/>
            <a:t> </a:t>
          </a:r>
          <a:r>
            <a:rPr lang="en-US" dirty="0" err="1"/>
            <a:t>tutarak</a:t>
          </a:r>
          <a:r>
            <a:rPr lang="en-US" dirty="0"/>
            <a:t> </a:t>
          </a:r>
          <a:r>
            <a:rPr lang="en-US" dirty="0" err="1"/>
            <a:t>hareket</a:t>
          </a:r>
          <a:r>
            <a:rPr lang="en-US" dirty="0"/>
            <a:t> </a:t>
          </a:r>
          <a:r>
            <a:rPr lang="en-US" dirty="0" err="1"/>
            <a:t>etmek</a:t>
          </a:r>
          <a:r>
            <a:rPr lang="en-US" dirty="0"/>
            <a:t> </a:t>
          </a:r>
          <a:r>
            <a:rPr lang="en-US" dirty="0" err="1"/>
            <a:t>ve</a:t>
          </a:r>
          <a:r>
            <a:rPr lang="en-US" dirty="0"/>
            <a:t> </a:t>
          </a:r>
          <a:r>
            <a:rPr lang="en-US" dirty="0" err="1"/>
            <a:t>tüm</a:t>
          </a:r>
          <a:r>
            <a:rPr lang="en-US" dirty="0"/>
            <a:t> </a:t>
          </a:r>
          <a:r>
            <a:rPr lang="en-US" dirty="0" err="1"/>
            <a:t>bu</a:t>
          </a:r>
          <a:r>
            <a:rPr lang="en-US" dirty="0"/>
            <a:t> </a:t>
          </a:r>
          <a:r>
            <a:rPr lang="en-US" dirty="0" err="1"/>
            <a:t>süreçlerde</a:t>
          </a:r>
          <a:r>
            <a:rPr lang="en-US" dirty="0"/>
            <a:t> </a:t>
          </a:r>
          <a:r>
            <a:rPr lang="en-US" dirty="0" err="1"/>
            <a:t>tedarikçi</a:t>
          </a:r>
          <a:r>
            <a:rPr lang="en-US" dirty="0"/>
            <a:t> </a:t>
          </a:r>
          <a:r>
            <a:rPr lang="en-US" dirty="0" err="1"/>
            <a:t>ve</a:t>
          </a:r>
          <a:r>
            <a:rPr lang="en-US" dirty="0"/>
            <a:t> </a:t>
          </a:r>
          <a:r>
            <a:rPr lang="en-US" dirty="0" err="1"/>
            <a:t>taşeronlardan</a:t>
          </a:r>
          <a:r>
            <a:rPr lang="en-US" dirty="0"/>
            <a:t> </a:t>
          </a:r>
          <a:r>
            <a:rPr lang="en-US" dirty="0" err="1"/>
            <a:t>yasalara</a:t>
          </a:r>
          <a:r>
            <a:rPr lang="en-US" dirty="0"/>
            <a:t> </a:t>
          </a:r>
          <a:r>
            <a:rPr lang="en-US" dirty="0" err="1"/>
            <a:t>ve</a:t>
          </a:r>
          <a:r>
            <a:rPr lang="en-US" dirty="0"/>
            <a:t> </a:t>
          </a:r>
          <a:r>
            <a:rPr lang="en-US" dirty="0" err="1"/>
            <a:t>etik</a:t>
          </a:r>
          <a:r>
            <a:rPr lang="en-US" dirty="0"/>
            <a:t> </a:t>
          </a:r>
          <a:r>
            <a:rPr lang="en-US" dirty="0" err="1"/>
            <a:t>kurallara</a:t>
          </a:r>
          <a:r>
            <a:rPr lang="en-US" dirty="0"/>
            <a:t> </a:t>
          </a:r>
          <a:r>
            <a:rPr lang="en-US" dirty="0" err="1"/>
            <a:t>uygun</a:t>
          </a:r>
          <a:r>
            <a:rPr lang="en-US" dirty="0"/>
            <a:t> </a:t>
          </a:r>
          <a:r>
            <a:rPr lang="en-US" dirty="0" err="1"/>
            <a:t>hareket</a:t>
          </a:r>
          <a:r>
            <a:rPr lang="en-US" dirty="0"/>
            <a:t> </a:t>
          </a:r>
          <a:r>
            <a:rPr lang="en-US" dirty="0" err="1"/>
            <a:t>edilmesini</a:t>
          </a:r>
          <a:r>
            <a:rPr lang="en-US" dirty="0"/>
            <a:t> </a:t>
          </a:r>
          <a:r>
            <a:rPr lang="en-US" dirty="0" err="1"/>
            <a:t>talep</a:t>
          </a:r>
          <a:r>
            <a:rPr lang="en-US" dirty="0"/>
            <a:t> </a:t>
          </a:r>
          <a:r>
            <a:rPr lang="en-US" dirty="0" err="1"/>
            <a:t>etmek</a:t>
          </a:r>
          <a:r>
            <a:rPr lang="en-US" dirty="0"/>
            <a:t>, </a:t>
          </a:r>
          <a:r>
            <a:rPr lang="tr-TR" dirty="0"/>
            <a:t>tüm tedarik zinciri boyunca yayılarak güçlenmesini ve devamlılığının sağlanmasını hedeflemek, </a:t>
          </a:r>
          <a:r>
            <a:rPr lang="en-US" dirty="0"/>
            <a:t> </a:t>
          </a:r>
          <a:r>
            <a:rPr lang="en-US" dirty="0" err="1"/>
            <a:t>satın</a:t>
          </a:r>
          <a:r>
            <a:rPr lang="en-US" dirty="0"/>
            <a:t> alma </a:t>
          </a:r>
          <a:r>
            <a:rPr lang="en-US" dirty="0" err="1"/>
            <a:t>politikamızdır</a:t>
          </a:r>
          <a:r>
            <a:rPr lang="en-US" dirty="0"/>
            <a:t>.</a:t>
          </a:r>
        </a:p>
      </dgm:t>
    </dgm:pt>
    <dgm:pt modelId="{9732A75B-5A19-4196-A900-26D302A6D9AF}" type="parTrans" cxnId="{7A204AC4-D5DC-4C4E-8354-EE566274328A}">
      <dgm:prSet/>
      <dgm:spPr/>
      <dgm:t>
        <a:bodyPr/>
        <a:lstStyle/>
        <a:p>
          <a:endParaRPr lang="en-US"/>
        </a:p>
      </dgm:t>
    </dgm:pt>
    <dgm:pt modelId="{C2B64CEA-BF29-40A6-883D-9E62777290F5}" type="sibTrans" cxnId="{7A204AC4-D5DC-4C4E-8354-EE566274328A}">
      <dgm:prSet/>
      <dgm:spPr/>
      <dgm:t>
        <a:bodyPr/>
        <a:lstStyle/>
        <a:p>
          <a:endParaRPr lang="en-US"/>
        </a:p>
      </dgm:t>
    </dgm:pt>
    <dgm:pt modelId="{B468DC5F-E781-4B00-A516-854D30F5C669}">
      <dgm:prSet/>
      <dgm:spPr>
        <a:solidFill>
          <a:schemeClr val="tx1">
            <a:lumMod val="50000"/>
            <a:lumOff val="50000"/>
          </a:schemeClr>
        </a:solidFill>
      </dgm:spPr>
      <dgm:t>
        <a:bodyPr/>
        <a:lstStyle/>
        <a:p>
          <a:r>
            <a:rPr lang="en-US"/>
            <a:t>Bu kapsamda önceliğimiz;</a:t>
          </a:r>
        </a:p>
      </dgm:t>
    </dgm:pt>
    <dgm:pt modelId="{AB402EB8-4D63-4EA7-8C3B-C1E509213AB1}" type="parTrans" cxnId="{443F85D9-DE4E-4022-BCCC-F5C376031AFA}">
      <dgm:prSet/>
      <dgm:spPr/>
      <dgm:t>
        <a:bodyPr/>
        <a:lstStyle/>
        <a:p>
          <a:endParaRPr lang="en-US"/>
        </a:p>
      </dgm:t>
    </dgm:pt>
    <dgm:pt modelId="{81E31A2C-58B7-442B-B6E4-DA0C122DF513}" type="sibTrans" cxnId="{443F85D9-DE4E-4022-BCCC-F5C376031AFA}">
      <dgm:prSet/>
      <dgm:spPr/>
      <dgm:t>
        <a:bodyPr/>
        <a:lstStyle/>
        <a:p>
          <a:endParaRPr lang="en-US"/>
        </a:p>
      </dgm:t>
    </dgm:pt>
    <dgm:pt modelId="{7A1D541D-7707-48C9-93C1-3CC9B17530C4}">
      <dgm:prSet/>
      <dgm:spPr>
        <a:solidFill>
          <a:schemeClr val="tx1">
            <a:lumMod val="50000"/>
            <a:lumOff val="50000"/>
          </a:schemeClr>
        </a:solidFill>
      </dgm:spPr>
      <dgm:t>
        <a:bodyPr/>
        <a:lstStyle/>
        <a:p>
          <a:r>
            <a:rPr lang="en-US"/>
            <a:t>Tedarik zincirimizde yer alan tüm operasyonların hukuka ve etik kurallarına uygun şekilde yürümesini sağlamak. </a:t>
          </a:r>
        </a:p>
      </dgm:t>
    </dgm:pt>
    <dgm:pt modelId="{553FE5BE-325B-4DE0-AB6C-9EEE763D33AA}" type="parTrans" cxnId="{B37AF10B-8A60-4680-B9B8-19FA1B85481F}">
      <dgm:prSet/>
      <dgm:spPr/>
      <dgm:t>
        <a:bodyPr/>
        <a:lstStyle/>
        <a:p>
          <a:endParaRPr lang="en-US"/>
        </a:p>
      </dgm:t>
    </dgm:pt>
    <dgm:pt modelId="{52CA2BC7-04A3-46C8-A6DE-97D24BE46904}" type="sibTrans" cxnId="{B37AF10B-8A60-4680-B9B8-19FA1B85481F}">
      <dgm:prSet/>
      <dgm:spPr/>
      <dgm:t>
        <a:bodyPr/>
        <a:lstStyle/>
        <a:p>
          <a:endParaRPr lang="en-US"/>
        </a:p>
      </dgm:t>
    </dgm:pt>
    <dgm:pt modelId="{0CA72E44-5DB5-43D9-AB0F-B0A4E6FFFADD}">
      <dgm:prSet/>
      <dgm:spPr>
        <a:solidFill>
          <a:schemeClr val="tx1">
            <a:lumMod val="50000"/>
            <a:lumOff val="50000"/>
          </a:schemeClr>
        </a:solidFill>
      </dgm:spPr>
      <dgm:t>
        <a:bodyPr/>
        <a:lstStyle/>
        <a:p>
          <a:r>
            <a:rPr lang="en-US"/>
            <a:t>Ayrım gözetmeksizin tüm tedarikçilerimizle samimi, dürüst, saygılı, adil, tarafsız ve şeffaf iş ilişkileri kurmak; tedarikçi seçimi dahil olmak üzere tüm tedarik faaliyetlerinin adil sürdürülmesini sağlamak ve tedarikçilerimize karşı yükümlülüklerimizi zamanında yerine getirmek.</a:t>
          </a:r>
        </a:p>
      </dgm:t>
    </dgm:pt>
    <dgm:pt modelId="{18BAE265-23EB-4D86-BC5E-4FAC983FB6D1}" type="parTrans" cxnId="{C256336F-F74F-4137-87E7-AC41E3EEA444}">
      <dgm:prSet/>
      <dgm:spPr/>
      <dgm:t>
        <a:bodyPr/>
        <a:lstStyle/>
        <a:p>
          <a:endParaRPr lang="en-US"/>
        </a:p>
      </dgm:t>
    </dgm:pt>
    <dgm:pt modelId="{80C7902D-CE0C-48D6-B457-FA9F9D3EAAE6}" type="sibTrans" cxnId="{C256336F-F74F-4137-87E7-AC41E3EEA444}">
      <dgm:prSet/>
      <dgm:spPr/>
      <dgm:t>
        <a:bodyPr/>
        <a:lstStyle/>
        <a:p>
          <a:endParaRPr lang="en-US"/>
        </a:p>
      </dgm:t>
    </dgm:pt>
    <dgm:pt modelId="{C5D32C48-B9E6-4B4B-B7A5-F1E690229912}">
      <dgm:prSet/>
      <dgm:spPr>
        <a:solidFill>
          <a:schemeClr val="tx1">
            <a:lumMod val="50000"/>
            <a:lumOff val="50000"/>
          </a:schemeClr>
        </a:solidFill>
      </dgm:spPr>
      <dgm:t>
        <a:bodyPr/>
        <a:lstStyle/>
        <a:p>
          <a:r>
            <a:rPr lang="en-US"/>
            <a:t>Tedarik zincirimizde yer alan paydaşlarımıza, sürdürülebilirlik ve kurumsal sosyal sorumluluk bilinci konusunda örnek olacak yaklaşımlarda bulunarak çevre ve toplum için sürdürülebilir bir tedarik zinciri kültürü oluşturmak.</a:t>
          </a:r>
        </a:p>
      </dgm:t>
    </dgm:pt>
    <dgm:pt modelId="{90431D9E-0795-43A4-B231-0D36DAE0E6BC}" type="parTrans" cxnId="{E77A6DB9-5F57-4970-9551-7DA5CE10CFB5}">
      <dgm:prSet/>
      <dgm:spPr/>
      <dgm:t>
        <a:bodyPr/>
        <a:lstStyle/>
        <a:p>
          <a:endParaRPr lang="en-US"/>
        </a:p>
      </dgm:t>
    </dgm:pt>
    <dgm:pt modelId="{F9FB698E-FC29-4312-87BF-D3220E714EA7}" type="sibTrans" cxnId="{E77A6DB9-5F57-4970-9551-7DA5CE10CFB5}">
      <dgm:prSet/>
      <dgm:spPr/>
      <dgm:t>
        <a:bodyPr/>
        <a:lstStyle/>
        <a:p>
          <a:endParaRPr lang="en-US"/>
        </a:p>
      </dgm:t>
    </dgm:pt>
    <dgm:pt modelId="{C955A4FD-6147-4CD1-94AC-45F715B772A8}">
      <dgm:prSet/>
      <dgm:spPr>
        <a:solidFill>
          <a:schemeClr val="tx1">
            <a:lumMod val="50000"/>
            <a:lumOff val="50000"/>
          </a:schemeClr>
        </a:solidFill>
      </dgm:spPr>
      <dgm:t>
        <a:bodyPr/>
        <a:lstStyle/>
        <a:p>
          <a:r>
            <a:rPr lang="en-US"/>
            <a:t>Sürekli iyileştirmenin sağlanması için tedarikçilerimizle işbirliği içerisinde bulunarak geri bildirim ve örnek uygulama paylaşımları konusunda tedarikçilerimizi teşvik etmek.</a:t>
          </a:r>
        </a:p>
      </dgm:t>
    </dgm:pt>
    <dgm:pt modelId="{474FEBB7-A921-4FCE-B2EF-63A9A92326C4}" type="parTrans" cxnId="{5B07F4AB-AB5B-43CC-B22B-7E6A63D732CE}">
      <dgm:prSet/>
      <dgm:spPr/>
      <dgm:t>
        <a:bodyPr/>
        <a:lstStyle/>
        <a:p>
          <a:endParaRPr lang="en-US"/>
        </a:p>
      </dgm:t>
    </dgm:pt>
    <dgm:pt modelId="{51FA7879-7FD9-4028-9802-86B052044717}" type="sibTrans" cxnId="{5B07F4AB-AB5B-43CC-B22B-7E6A63D732CE}">
      <dgm:prSet/>
      <dgm:spPr/>
      <dgm:t>
        <a:bodyPr/>
        <a:lstStyle/>
        <a:p>
          <a:endParaRPr lang="en-US"/>
        </a:p>
      </dgm:t>
    </dgm:pt>
    <dgm:pt modelId="{3CA24B2C-8BFA-4762-B09E-BE34199B4933}">
      <dgm:prSet/>
      <dgm:spPr>
        <a:solidFill>
          <a:schemeClr val="tx1">
            <a:lumMod val="50000"/>
            <a:lumOff val="50000"/>
          </a:schemeClr>
        </a:solidFill>
      </dgm:spPr>
      <dgm:t>
        <a:bodyPr/>
        <a:lstStyle/>
        <a:p>
          <a:r>
            <a:rPr lang="en-US"/>
            <a:t>Topluma ve çevreye saygılı, iklim değişikliğine duyarlı, enerji verimliliğini sağlamaya yönelik kaynak koruma, atık azaltma, yeniden kullanma ve geri kazanma aktiviteleri yürüten; kaynaklarını doğayla uyumlu ve etkin şekilde kullanan; atık ve kirli gazların emisyon yönetimi ve zehirli madde yönetimi kapsamında çalışmalar yürüten; çevre ve enerji konularında tüm yasal mevzuat ve standartlara uyarak mevzuat gerekliliklerinden daha iyisini yapma konusunda çaba gösteren tedarikçilerle çalışmak.</a:t>
          </a:r>
        </a:p>
      </dgm:t>
    </dgm:pt>
    <dgm:pt modelId="{9AF7E2EA-22E9-4B2D-A828-CDE6C21D543C}" type="parTrans" cxnId="{5B0E704F-71A4-4084-AF4C-BBC1FF6517E5}">
      <dgm:prSet/>
      <dgm:spPr/>
      <dgm:t>
        <a:bodyPr/>
        <a:lstStyle/>
        <a:p>
          <a:endParaRPr lang="en-US"/>
        </a:p>
      </dgm:t>
    </dgm:pt>
    <dgm:pt modelId="{11FDED58-9ADE-4BF6-B071-EB0FC6AFC05D}" type="sibTrans" cxnId="{5B0E704F-71A4-4084-AF4C-BBC1FF6517E5}">
      <dgm:prSet/>
      <dgm:spPr/>
      <dgm:t>
        <a:bodyPr/>
        <a:lstStyle/>
        <a:p>
          <a:endParaRPr lang="en-US"/>
        </a:p>
      </dgm:t>
    </dgm:pt>
    <dgm:pt modelId="{BA7D2835-D757-478B-B9E1-460201E433C2}">
      <dgm:prSet/>
      <dgm:spPr>
        <a:solidFill>
          <a:schemeClr val="tx1">
            <a:lumMod val="50000"/>
            <a:lumOff val="50000"/>
          </a:schemeClr>
        </a:solidFill>
      </dgm:spPr>
      <dgm:t>
        <a:bodyPr/>
        <a:lstStyle/>
        <a:p>
          <a:r>
            <a:rPr lang="en-US" dirty="0" err="1"/>
            <a:t>Çalışanları</a:t>
          </a:r>
          <a:r>
            <a:rPr lang="en-US" dirty="0"/>
            <a:t> </a:t>
          </a:r>
          <a:r>
            <a:rPr lang="en-US" dirty="0" err="1"/>
            <a:t>için</a:t>
          </a:r>
          <a:r>
            <a:rPr lang="en-US" dirty="0"/>
            <a:t> </a:t>
          </a:r>
          <a:r>
            <a:rPr lang="en-US" dirty="0" err="1"/>
            <a:t>adil</a:t>
          </a:r>
          <a:r>
            <a:rPr lang="en-US" dirty="0"/>
            <a:t> </a:t>
          </a:r>
          <a:r>
            <a:rPr lang="en-US" dirty="0" err="1"/>
            <a:t>bir</a:t>
          </a:r>
          <a:r>
            <a:rPr lang="en-US" dirty="0"/>
            <a:t> </a:t>
          </a:r>
          <a:r>
            <a:rPr lang="en-US" dirty="0" err="1"/>
            <a:t>çalışma</a:t>
          </a:r>
          <a:r>
            <a:rPr lang="en-US" dirty="0"/>
            <a:t> </a:t>
          </a:r>
          <a:r>
            <a:rPr lang="en-US" dirty="0" err="1"/>
            <a:t>ortamı</a:t>
          </a:r>
          <a:r>
            <a:rPr lang="en-US" dirty="0"/>
            <a:t> </a:t>
          </a:r>
          <a:r>
            <a:rPr lang="en-US" dirty="0" err="1"/>
            <a:t>oluşturan</a:t>
          </a:r>
          <a:r>
            <a:rPr lang="en-US" dirty="0"/>
            <a:t>; </a:t>
          </a:r>
          <a:r>
            <a:rPr lang="en-US" dirty="0" err="1"/>
            <a:t>çalışanları</a:t>
          </a:r>
          <a:r>
            <a:rPr lang="en-US" dirty="0"/>
            <a:t> </a:t>
          </a:r>
          <a:r>
            <a:rPr lang="en-US" dirty="0" err="1"/>
            <a:t>arasında</a:t>
          </a:r>
          <a:r>
            <a:rPr lang="en-US" dirty="0"/>
            <a:t> </a:t>
          </a:r>
          <a:r>
            <a:rPr lang="en-US" dirty="0" err="1"/>
            <a:t>dil</a:t>
          </a:r>
          <a:r>
            <a:rPr lang="en-US" dirty="0"/>
            <a:t>, </a:t>
          </a:r>
          <a:r>
            <a:rPr lang="en-US" dirty="0" err="1"/>
            <a:t>ırk</a:t>
          </a:r>
          <a:r>
            <a:rPr lang="en-US" dirty="0"/>
            <a:t>, </a:t>
          </a:r>
          <a:r>
            <a:rPr lang="en-US" dirty="0" err="1"/>
            <a:t>cinsiyet</a:t>
          </a:r>
          <a:r>
            <a:rPr lang="en-US" dirty="0"/>
            <a:t>, </a:t>
          </a:r>
          <a:r>
            <a:rPr lang="en-US" dirty="0" err="1"/>
            <a:t>siyasi</a:t>
          </a:r>
          <a:r>
            <a:rPr lang="en-US" dirty="0"/>
            <a:t> </a:t>
          </a:r>
          <a:r>
            <a:rPr lang="en-US" dirty="0" err="1"/>
            <a:t>düşünce</a:t>
          </a:r>
          <a:r>
            <a:rPr lang="en-US" dirty="0"/>
            <a:t>, </a:t>
          </a:r>
          <a:r>
            <a:rPr lang="en-US" dirty="0" err="1"/>
            <a:t>felsefi</a:t>
          </a:r>
          <a:r>
            <a:rPr lang="en-US" dirty="0"/>
            <a:t> </a:t>
          </a:r>
          <a:r>
            <a:rPr lang="en-US" dirty="0" err="1"/>
            <a:t>inanç</a:t>
          </a:r>
          <a:r>
            <a:rPr lang="en-US" dirty="0"/>
            <a:t>, din, </a:t>
          </a:r>
          <a:r>
            <a:rPr lang="en-US" dirty="0" err="1"/>
            <a:t>mezhep</a:t>
          </a:r>
          <a:r>
            <a:rPr lang="en-US" dirty="0"/>
            <a:t> </a:t>
          </a:r>
          <a:r>
            <a:rPr lang="en-US" dirty="0" err="1"/>
            <a:t>ve</a:t>
          </a:r>
          <a:r>
            <a:rPr lang="en-US" dirty="0"/>
            <a:t> </a:t>
          </a:r>
          <a:r>
            <a:rPr lang="en-US" dirty="0" err="1"/>
            <a:t>benzeri</a:t>
          </a:r>
          <a:r>
            <a:rPr lang="en-US" dirty="0"/>
            <a:t> </a:t>
          </a:r>
          <a:r>
            <a:rPr lang="en-US" dirty="0" err="1"/>
            <a:t>sebeplerle</a:t>
          </a:r>
          <a:r>
            <a:rPr lang="en-US" dirty="0"/>
            <a:t> </a:t>
          </a:r>
          <a:r>
            <a:rPr lang="en-US" dirty="0" err="1"/>
            <a:t>ayırım</a:t>
          </a:r>
          <a:r>
            <a:rPr lang="en-US" dirty="0"/>
            <a:t> </a:t>
          </a:r>
          <a:r>
            <a:rPr lang="en-US" dirty="0" err="1"/>
            <a:t>gözetmeyen</a:t>
          </a:r>
          <a:r>
            <a:rPr lang="en-US" dirty="0"/>
            <a:t>; </a:t>
          </a:r>
          <a:r>
            <a:rPr lang="en-US" dirty="0" err="1"/>
            <a:t>kadın-erkek</a:t>
          </a:r>
          <a:r>
            <a:rPr lang="en-US" dirty="0"/>
            <a:t> </a:t>
          </a:r>
          <a:r>
            <a:rPr lang="en-US" dirty="0" err="1"/>
            <a:t>fırsat</a:t>
          </a:r>
          <a:r>
            <a:rPr lang="en-US" dirty="0"/>
            <a:t> </a:t>
          </a:r>
          <a:r>
            <a:rPr lang="en-US" dirty="0" err="1"/>
            <a:t>eşitliğine</a:t>
          </a:r>
          <a:r>
            <a:rPr lang="en-US" dirty="0"/>
            <a:t> </a:t>
          </a:r>
          <a:r>
            <a:rPr lang="en-US" dirty="0" err="1"/>
            <a:t>önem</a:t>
          </a:r>
          <a:r>
            <a:rPr lang="en-US" dirty="0"/>
            <a:t> </a:t>
          </a:r>
          <a:r>
            <a:rPr lang="en-US" dirty="0" err="1"/>
            <a:t>veren</a:t>
          </a:r>
          <a:r>
            <a:rPr lang="en-US" dirty="0"/>
            <a:t>; </a:t>
          </a:r>
          <a:r>
            <a:rPr lang="en-US" dirty="0" err="1"/>
            <a:t>gebe</a:t>
          </a:r>
          <a:r>
            <a:rPr lang="en-US" dirty="0"/>
            <a:t> </a:t>
          </a:r>
          <a:r>
            <a:rPr lang="en-US" dirty="0" err="1"/>
            <a:t>veya</a:t>
          </a:r>
          <a:r>
            <a:rPr lang="en-US" dirty="0"/>
            <a:t> </a:t>
          </a:r>
          <a:r>
            <a:rPr lang="en-US" dirty="0" err="1"/>
            <a:t>çocuk</a:t>
          </a:r>
          <a:r>
            <a:rPr lang="en-US" dirty="0"/>
            <a:t> </a:t>
          </a:r>
          <a:r>
            <a:rPr lang="en-US" dirty="0" err="1"/>
            <a:t>emziren</a:t>
          </a:r>
          <a:r>
            <a:rPr lang="en-US" dirty="0"/>
            <a:t> </a:t>
          </a:r>
          <a:r>
            <a:rPr lang="en-US" dirty="0" err="1"/>
            <a:t>kadınların</a:t>
          </a:r>
          <a:r>
            <a:rPr lang="en-US" dirty="0"/>
            <a:t> </a:t>
          </a:r>
          <a:r>
            <a:rPr lang="en-US" dirty="0" err="1"/>
            <a:t>çalışma</a:t>
          </a:r>
          <a:r>
            <a:rPr lang="en-US" dirty="0"/>
            <a:t> </a:t>
          </a:r>
          <a:r>
            <a:rPr lang="en-US" dirty="0" err="1"/>
            <a:t>koşullarını</a:t>
          </a:r>
          <a:r>
            <a:rPr lang="en-US" dirty="0"/>
            <a:t> </a:t>
          </a:r>
          <a:r>
            <a:rPr lang="en-US" dirty="0" err="1"/>
            <a:t>yasalara</a:t>
          </a:r>
          <a:r>
            <a:rPr lang="en-US" dirty="0"/>
            <a:t> </a:t>
          </a:r>
          <a:r>
            <a:rPr lang="en-US" dirty="0" err="1"/>
            <a:t>uygun</a:t>
          </a:r>
          <a:r>
            <a:rPr lang="en-US" dirty="0"/>
            <a:t> </a:t>
          </a:r>
          <a:r>
            <a:rPr lang="en-US" dirty="0" err="1"/>
            <a:t>şekilde</a:t>
          </a:r>
          <a:r>
            <a:rPr lang="en-US" dirty="0"/>
            <a:t> </a:t>
          </a:r>
          <a:r>
            <a:rPr lang="en-US" dirty="0" err="1"/>
            <a:t>düzenleyen</a:t>
          </a:r>
          <a:r>
            <a:rPr lang="en-US" dirty="0"/>
            <a:t>; </a:t>
          </a:r>
          <a:r>
            <a:rPr lang="en-US" dirty="0" err="1"/>
            <a:t>çalışanlarının</a:t>
          </a:r>
          <a:r>
            <a:rPr lang="en-US" dirty="0"/>
            <a:t> </a:t>
          </a:r>
          <a:r>
            <a:rPr lang="en-US" dirty="0" err="1"/>
            <a:t>fikirlerine</a:t>
          </a:r>
          <a:r>
            <a:rPr lang="en-US" dirty="0"/>
            <a:t> </a:t>
          </a:r>
          <a:r>
            <a:rPr lang="en-US" dirty="0" err="1"/>
            <a:t>değer</a:t>
          </a:r>
          <a:r>
            <a:rPr lang="en-US" dirty="0"/>
            <a:t> </a:t>
          </a:r>
          <a:r>
            <a:rPr lang="en-US" dirty="0" err="1"/>
            <a:t>veren</a:t>
          </a:r>
          <a:r>
            <a:rPr lang="en-US" dirty="0"/>
            <a:t> </a:t>
          </a:r>
          <a:r>
            <a:rPr lang="en-US" dirty="0" err="1"/>
            <a:t>ve</a:t>
          </a:r>
          <a:r>
            <a:rPr lang="en-US" dirty="0"/>
            <a:t> </a:t>
          </a:r>
          <a:r>
            <a:rPr lang="en-US" dirty="0" err="1"/>
            <a:t>sürekli</a:t>
          </a:r>
          <a:r>
            <a:rPr lang="en-US" dirty="0"/>
            <a:t> </a:t>
          </a:r>
          <a:r>
            <a:rPr lang="en-US" dirty="0" err="1"/>
            <a:t>iyileştirme</a:t>
          </a:r>
          <a:r>
            <a:rPr lang="en-US" dirty="0"/>
            <a:t> </a:t>
          </a:r>
          <a:r>
            <a:rPr lang="en-US" dirty="0" err="1"/>
            <a:t>faaliyetlerine</a:t>
          </a:r>
          <a:r>
            <a:rPr lang="en-US" dirty="0"/>
            <a:t> </a:t>
          </a:r>
          <a:r>
            <a:rPr lang="en-US" dirty="0" err="1"/>
            <a:t>dahil</a:t>
          </a:r>
          <a:r>
            <a:rPr lang="en-US" dirty="0"/>
            <a:t> </a:t>
          </a:r>
          <a:r>
            <a:rPr lang="en-US" dirty="0" err="1"/>
            <a:t>eden</a:t>
          </a:r>
          <a:r>
            <a:rPr lang="en-US" dirty="0"/>
            <a:t>; </a:t>
          </a:r>
          <a:r>
            <a:rPr lang="en-US" dirty="0" err="1"/>
            <a:t>çalışanlarının</a:t>
          </a:r>
          <a:r>
            <a:rPr lang="en-US" dirty="0"/>
            <a:t> </a:t>
          </a:r>
          <a:r>
            <a:rPr lang="en-US" dirty="0" err="1"/>
            <a:t>dokunulmazlık</a:t>
          </a:r>
          <a:r>
            <a:rPr lang="en-US" dirty="0"/>
            <a:t> </a:t>
          </a:r>
          <a:r>
            <a:rPr lang="en-US" dirty="0" err="1"/>
            <a:t>ve</a:t>
          </a:r>
          <a:r>
            <a:rPr lang="en-US" dirty="0"/>
            <a:t> </a:t>
          </a:r>
          <a:r>
            <a:rPr lang="en-US" dirty="0" err="1"/>
            <a:t>sendikalaşma</a:t>
          </a:r>
          <a:r>
            <a:rPr lang="en-US" dirty="0"/>
            <a:t> </a:t>
          </a:r>
          <a:r>
            <a:rPr lang="en-US" dirty="0" err="1"/>
            <a:t>haklarını</a:t>
          </a:r>
          <a:r>
            <a:rPr lang="en-US" dirty="0"/>
            <a:t> </a:t>
          </a:r>
          <a:r>
            <a:rPr lang="en-US" dirty="0" err="1"/>
            <a:t>koruyan</a:t>
          </a:r>
          <a:r>
            <a:rPr lang="en-US" dirty="0"/>
            <a:t>; </a:t>
          </a:r>
          <a:r>
            <a:rPr lang="en-US" dirty="0" err="1"/>
            <a:t>zorla</a:t>
          </a:r>
          <a:r>
            <a:rPr lang="en-US" dirty="0"/>
            <a:t> </a:t>
          </a:r>
          <a:r>
            <a:rPr lang="en-US" dirty="0" err="1"/>
            <a:t>veya</a:t>
          </a:r>
          <a:r>
            <a:rPr lang="en-US" dirty="0"/>
            <a:t> </a:t>
          </a:r>
          <a:r>
            <a:rPr lang="en-US" dirty="0" err="1"/>
            <a:t>zorunlu</a:t>
          </a:r>
          <a:r>
            <a:rPr lang="en-US" dirty="0"/>
            <a:t> </a:t>
          </a:r>
          <a:r>
            <a:rPr lang="en-US" dirty="0" err="1"/>
            <a:t>tutarak</a:t>
          </a:r>
          <a:r>
            <a:rPr lang="en-US" dirty="0"/>
            <a:t> </a:t>
          </a:r>
          <a:r>
            <a:rPr lang="en-US" dirty="0" err="1"/>
            <a:t>çalışmayı</a:t>
          </a:r>
          <a:r>
            <a:rPr lang="en-US" dirty="0"/>
            <a:t> </a:t>
          </a:r>
          <a:r>
            <a:rPr lang="en-US" dirty="0" err="1"/>
            <a:t>engelleyen</a:t>
          </a:r>
          <a:r>
            <a:rPr lang="en-US" dirty="0"/>
            <a:t>; </a:t>
          </a:r>
          <a:r>
            <a:rPr lang="en-US" dirty="0" err="1"/>
            <a:t>çocuk</a:t>
          </a:r>
          <a:r>
            <a:rPr lang="en-US" dirty="0"/>
            <a:t> </a:t>
          </a:r>
          <a:r>
            <a:rPr lang="en-US" dirty="0" err="1"/>
            <a:t>işçi</a:t>
          </a:r>
          <a:r>
            <a:rPr lang="en-US" dirty="0"/>
            <a:t> </a:t>
          </a:r>
          <a:r>
            <a:rPr lang="en-US" dirty="0" err="1"/>
            <a:t>çalıştırmayan</a:t>
          </a:r>
          <a:r>
            <a:rPr lang="en-US" dirty="0"/>
            <a:t>; </a:t>
          </a:r>
          <a:r>
            <a:rPr lang="en-US" dirty="0" err="1"/>
            <a:t>istihdam</a:t>
          </a:r>
          <a:r>
            <a:rPr lang="en-US" dirty="0"/>
            <a:t> </a:t>
          </a:r>
          <a:r>
            <a:rPr lang="en-US" dirty="0" err="1"/>
            <a:t>ve</a:t>
          </a:r>
          <a:r>
            <a:rPr lang="en-US" dirty="0"/>
            <a:t> </a:t>
          </a:r>
          <a:r>
            <a:rPr lang="en-US" dirty="0" err="1"/>
            <a:t>çalışma</a:t>
          </a:r>
          <a:r>
            <a:rPr lang="en-US" dirty="0"/>
            <a:t> </a:t>
          </a:r>
          <a:r>
            <a:rPr lang="en-US" dirty="0" err="1"/>
            <a:t>hayatıyla</a:t>
          </a:r>
          <a:r>
            <a:rPr lang="en-US" dirty="0"/>
            <a:t> </a:t>
          </a:r>
          <a:r>
            <a:rPr lang="en-US" dirty="0" err="1"/>
            <a:t>ilgili</a:t>
          </a:r>
          <a:r>
            <a:rPr lang="en-US" dirty="0"/>
            <a:t> </a:t>
          </a:r>
          <a:r>
            <a:rPr lang="en-US" dirty="0" err="1"/>
            <a:t>yürürlükteki</a:t>
          </a:r>
          <a:r>
            <a:rPr lang="en-US" dirty="0"/>
            <a:t> </a:t>
          </a:r>
          <a:r>
            <a:rPr lang="en-US" dirty="0" err="1"/>
            <a:t>tüm</a:t>
          </a:r>
          <a:r>
            <a:rPr lang="en-US" dirty="0"/>
            <a:t> </a:t>
          </a:r>
          <a:r>
            <a:rPr lang="en-US" dirty="0" err="1"/>
            <a:t>yasa</a:t>
          </a:r>
          <a:r>
            <a:rPr lang="en-US" dirty="0"/>
            <a:t> </a:t>
          </a:r>
          <a:r>
            <a:rPr lang="en-US" dirty="0" err="1"/>
            <a:t>ve</a:t>
          </a:r>
          <a:r>
            <a:rPr lang="en-US" dirty="0"/>
            <a:t> </a:t>
          </a:r>
          <a:r>
            <a:rPr lang="en-US" dirty="0" err="1"/>
            <a:t>düzenlemelere</a:t>
          </a:r>
          <a:r>
            <a:rPr lang="en-US" dirty="0"/>
            <a:t> </a:t>
          </a:r>
          <a:r>
            <a:rPr lang="en-US" dirty="0" err="1"/>
            <a:t>uyumlu</a:t>
          </a:r>
          <a:r>
            <a:rPr lang="en-US" dirty="0"/>
            <a:t> </a:t>
          </a:r>
          <a:r>
            <a:rPr lang="en-US" dirty="0" err="1"/>
            <a:t>tedarikçilerle</a:t>
          </a:r>
          <a:r>
            <a:rPr lang="en-US" dirty="0"/>
            <a:t> </a:t>
          </a:r>
          <a:r>
            <a:rPr lang="en-US" dirty="0" err="1"/>
            <a:t>çalışmak</a:t>
          </a:r>
          <a:r>
            <a:rPr lang="en-US" dirty="0"/>
            <a:t>.</a:t>
          </a:r>
        </a:p>
      </dgm:t>
    </dgm:pt>
    <dgm:pt modelId="{1F9F1DBC-E3A1-4273-8BE9-3AB353523975}" type="parTrans" cxnId="{BD38BE67-1D72-4637-80E1-E8BB100CB8E3}">
      <dgm:prSet/>
      <dgm:spPr/>
      <dgm:t>
        <a:bodyPr/>
        <a:lstStyle/>
        <a:p>
          <a:endParaRPr lang="en-US"/>
        </a:p>
      </dgm:t>
    </dgm:pt>
    <dgm:pt modelId="{278C4354-45DA-46DD-A4D4-A44E0E734805}" type="sibTrans" cxnId="{BD38BE67-1D72-4637-80E1-E8BB100CB8E3}">
      <dgm:prSet/>
      <dgm:spPr/>
      <dgm:t>
        <a:bodyPr/>
        <a:lstStyle/>
        <a:p>
          <a:endParaRPr lang="en-US"/>
        </a:p>
      </dgm:t>
    </dgm:pt>
    <dgm:pt modelId="{2FDA9288-A587-4D06-9625-B3A834FF6772}" type="pres">
      <dgm:prSet presAssocID="{8E97A9AD-539A-49D6-A8F7-8CF0606DE584}" presName="diagram" presStyleCnt="0">
        <dgm:presLayoutVars>
          <dgm:dir/>
          <dgm:resizeHandles val="exact"/>
        </dgm:presLayoutVars>
      </dgm:prSet>
      <dgm:spPr/>
    </dgm:pt>
    <dgm:pt modelId="{01A14D1F-7823-4B00-8722-C17DE747994D}" type="pres">
      <dgm:prSet presAssocID="{88E45CEC-6F88-446F-80E6-973BDA7E515F}" presName="node" presStyleLbl="node1" presStyleIdx="0" presStyleCnt="8" custScaleX="94109">
        <dgm:presLayoutVars>
          <dgm:bulletEnabled val="1"/>
        </dgm:presLayoutVars>
      </dgm:prSet>
      <dgm:spPr/>
    </dgm:pt>
    <dgm:pt modelId="{975079A1-8AC7-4BB7-AFD1-175492997099}" type="pres">
      <dgm:prSet presAssocID="{C2B64CEA-BF29-40A6-883D-9E62777290F5}" presName="sibTrans" presStyleCnt="0"/>
      <dgm:spPr/>
    </dgm:pt>
    <dgm:pt modelId="{B714A714-6CF6-495F-B7E8-F0F78E912BA6}" type="pres">
      <dgm:prSet presAssocID="{B468DC5F-E781-4B00-A516-854D30F5C669}" presName="node" presStyleLbl="node1" presStyleIdx="1" presStyleCnt="8">
        <dgm:presLayoutVars>
          <dgm:bulletEnabled val="1"/>
        </dgm:presLayoutVars>
      </dgm:prSet>
      <dgm:spPr/>
    </dgm:pt>
    <dgm:pt modelId="{8429DB3C-DB90-42D6-A853-981FD1F72E75}" type="pres">
      <dgm:prSet presAssocID="{81E31A2C-58B7-442B-B6E4-DA0C122DF513}" presName="sibTrans" presStyleCnt="0"/>
      <dgm:spPr/>
    </dgm:pt>
    <dgm:pt modelId="{3723AEEE-AF58-44F0-89FD-7388995D08FA}" type="pres">
      <dgm:prSet presAssocID="{7A1D541D-7707-48C9-93C1-3CC9B17530C4}" presName="node" presStyleLbl="node1" presStyleIdx="2" presStyleCnt="8">
        <dgm:presLayoutVars>
          <dgm:bulletEnabled val="1"/>
        </dgm:presLayoutVars>
      </dgm:prSet>
      <dgm:spPr/>
    </dgm:pt>
    <dgm:pt modelId="{42673BAA-F3E6-4929-9D41-093DF8069640}" type="pres">
      <dgm:prSet presAssocID="{52CA2BC7-04A3-46C8-A6DE-97D24BE46904}" presName="sibTrans" presStyleCnt="0"/>
      <dgm:spPr/>
    </dgm:pt>
    <dgm:pt modelId="{D37DCDEA-2106-4231-861F-BED3F737B0D2}" type="pres">
      <dgm:prSet presAssocID="{0CA72E44-5DB5-43D9-AB0F-B0A4E6FFFADD}" presName="node" presStyleLbl="node1" presStyleIdx="3" presStyleCnt="8">
        <dgm:presLayoutVars>
          <dgm:bulletEnabled val="1"/>
        </dgm:presLayoutVars>
      </dgm:prSet>
      <dgm:spPr/>
    </dgm:pt>
    <dgm:pt modelId="{053D6DEA-FA16-44A5-8F1F-6A1FB651B44B}" type="pres">
      <dgm:prSet presAssocID="{80C7902D-CE0C-48D6-B457-FA9F9D3EAAE6}" presName="sibTrans" presStyleCnt="0"/>
      <dgm:spPr/>
    </dgm:pt>
    <dgm:pt modelId="{E3B5B85F-C3C9-43EA-8B24-4E10F04ACD75}" type="pres">
      <dgm:prSet presAssocID="{C5D32C48-B9E6-4B4B-B7A5-F1E690229912}" presName="node" presStyleLbl="node1" presStyleIdx="4" presStyleCnt="8">
        <dgm:presLayoutVars>
          <dgm:bulletEnabled val="1"/>
        </dgm:presLayoutVars>
      </dgm:prSet>
      <dgm:spPr/>
    </dgm:pt>
    <dgm:pt modelId="{28872422-1C2F-4C6A-B230-C1CE6B388BBA}" type="pres">
      <dgm:prSet presAssocID="{F9FB698E-FC29-4312-87BF-D3220E714EA7}" presName="sibTrans" presStyleCnt="0"/>
      <dgm:spPr/>
    </dgm:pt>
    <dgm:pt modelId="{777E216B-45D4-469F-8D64-80DF6EF5746D}" type="pres">
      <dgm:prSet presAssocID="{C955A4FD-6147-4CD1-94AC-45F715B772A8}" presName="node" presStyleLbl="node1" presStyleIdx="5" presStyleCnt="8">
        <dgm:presLayoutVars>
          <dgm:bulletEnabled val="1"/>
        </dgm:presLayoutVars>
      </dgm:prSet>
      <dgm:spPr/>
    </dgm:pt>
    <dgm:pt modelId="{ABE65B8C-73FF-4ADD-AA62-3683EB65AB13}" type="pres">
      <dgm:prSet presAssocID="{51FA7879-7FD9-4028-9802-86B052044717}" presName="sibTrans" presStyleCnt="0"/>
      <dgm:spPr/>
    </dgm:pt>
    <dgm:pt modelId="{BE4EEF61-25A2-4D16-A2CB-F73AA5840725}" type="pres">
      <dgm:prSet presAssocID="{3CA24B2C-8BFA-4762-B09E-BE34199B4933}" presName="node" presStyleLbl="node1" presStyleIdx="6" presStyleCnt="8">
        <dgm:presLayoutVars>
          <dgm:bulletEnabled val="1"/>
        </dgm:presLayoutVars>
      </dgm:prSet>
      <dgm:spPr/>
    </dgm:pt>
    <dgm:pt modelId="{325BB777-34C5-4244-BF91-15A91F2CAAF3}" type="pres">
      <dgm:prSet presAssocID="{11FDED58-9ADE-4BF6-B071-EB0FC6AFC05D}" presName="sibTrans" presStyleCnt="0"/>
      <dgm:spPr/>
    </dgm:pt>
    <dgm:pt modelId="{2461DB2E-7987-42D6-B2B5-49E667E1A373}" type="pres">
      <dgm:prSet presAssocID="{BA7D2835-D757-478B-B9E1-460201E433C2}" presName="node" presStyleLbl="node1" presStyleIdx="7" presStyleCnt="8">
        <dgm:presLayoutVars>
          <dgm:bulletEnabled val="1"/>
        </dgm:presLayoutVars>
      </dgm:prSet>
      <dgm:spPr/>
    </dgm:pt>
  </dgm:ptLst>
  <dgm:cxnLst>
    <dgm:cxn modelId="{87683403-E6C4-488C-AE0C-8978009BF51D}" type="presOf" srcId="{C955A4FD-6147-4CD1-94AC-45F715B772A8}" destId="{777E216B-45D4-469F-8D64-80DF6EF5746D}" srcOrd="0" destOrd="0" presId="urn:microsoft.com/office/officeart/2005/8/layout/default"/>
    <dgm:cxn modelId="{B37AF10B-8A60-4680-B9B8-19FA1B85481F}" srcId="{8E97A9AD-539A-49D6-A8F7-8CF0606DE584}" destId="{7A1D541D-7707-48C9-93C1-3CC9B17530C4}" srcOrd="2" destOrd="0" parTransId="{553FE5BE-325B-4DE0-AB6C-9EEE763D33AA}" sibTransId="{52CA2BC7-04A3-46C8-A6DE-97D24BE46904}"/>
    <dgm:cxn modelId="{8097DB26-8AC7-4F48-B829-30ADE6CB9CF0}" type="presOf" srcId="{8E97A9AD-539A-49D6-A8F7-8CF0606DE584}" destId="{2FDA9288-A587-4D06-9625-B3A834FF6772}" srcOrd="0" destOrd="0" presId="urn:microsoft.com/office/officeart/2005/8/layout/default"/>
    <dgm:cxn modelId="{C43AF526-421E-489A-BCBD-D09E25673707}" type="presOf" srcId="{C5D32C48-B9E6-4B4B-B7A5-F1E690229912}" destId="{E3B5B85F-C3C9-43EA-8B24-4E10F04ACD75}" srcOrd="0" destOrd="0" presId="urn:microsoft.com/office/officeart/2005/8/layout/default"/>
    <dgm:cxn modelId="{6EACC029-CD4C-4B00-8231-0B803EFDF847}" type="presOf" srcId="{0CA72E44-5DB5-43D9-AB0F-B0A4E6FFFADD}" destId="{D37DCDEA-2106-4231-861F-BED3F737B0D2}" srcOrd="0" destOrd="0" presId="urn:microsoft.com/office/officeart/2005/8/layout/default"/>
    <dgm:cxn modelId="{87738A3D-7F7C-4F6E-86D3-56B3C0F35593}" type="presOf" srcId="{B468DC5F-E781-4B00-A516-854D30F5C669}" destId="{B714A714-6CF6-495F-B7E8-F0F78E912BA6}" srcOrd="0" destOrd="0" presId="urn:microsoft.com/office/officeart/2005/8/layout/default"/>
    <dgm:cxn modelId="{41D9B743-BC95-4609-BFE7-651433E21DDD}" type="presOf" srcId="{3CA24B2C-8BFA-4762-B09E-BE34199B4933}" destId="{BE4EEF61-25A2-4D16-A2CB-F73AA5840725}" srcOrd="0" destOrd="0" presId="urn:microsoft.com/office/officeart/2005/8/layout/default"/>
    <dgm:cxn modelId="{BD38BE67-1D72-4637-80E1-E8BB100CB8E3}" srcId="{8E97A9AD-539A-49D6-A8F7-8CF0606DE584}" destId="{BA7D2835-D757-478B-B9E1-460201E433C2}" srcOrd="7" destOrd="0" parTransId="{1F9F1DBC-E3A1-4273-8BE9-3AB353523975}" sibTransId="{278C4354-45DA-46DD-A4D4-A44E0E734805}"/>
    <dgm:cxn modelId="{C256336F-F74F-4137-87E7-AC41E3EEA444}" srcId="{8E97A9AD-539A-49D6-A8F7-8CF0606DE584}" destId="{0CA72E44-5DB5-43D9-AB0F-B0A4E6FFFADD}" srcOrd="3" destOrd="0" parTransId="{18BAE265-23EB-4D86-BC5E-4FAC983FB6D1}" sibTransId="{80C7902D-CE0C-48D6-B457-FA9F9D3EAAE6}"/>
    <dgm:cxn modelId="{5B0E704F-71A4-4084-AF4C-BBC1FF6517E5}" srcId="{8E97A9AD-539A-49D6-A8F7-8CF0606DE584}" destId="{3CA24B2C-8BFA-4762-B09E-BE34199B4933}" srcOrd="6" destOrd="0" parTransId="{9AF7E2EA-22E9-4B2D-A828-CDE6C21D543C}" sibTransId="{11FDED58-9ADE-4BF6-B071-EB0FC6AFC05D}"/>
    <dgm:cxn modelId="{4040BBA5-5855-47DD-99CC-07357F704292}" type="presOf" srcId="{BA7D2835-D757-478B-B9E1-460201E433C2}" destId="{2461DB2E-7987-42D6-B2B5-49E667E1A373}" srcOrd="0" destOrd="0" presId="urn:microsoft.com/office/officeart/2005/8/layout/default"/>
    <dgm:cxn modelId="{5B07F4AB-AB5B-43CC-B22B-7E6A63D732CE}" srcId="{8E97A9AD-539A-49D6-A8F7-8CF0606DE584}" destId="{C955A4FD-6147-4CD1-94AC-45F715B772A8}" srcOrd="5" destOrd="0" parTransId="{474FEBB7-A921-4FCE-B2EF-63A9A92326C4}" sibTransId="{51FA7879-7FD9-4028-9802-86B052044717}"/>
    <dgm:cxn modelId="{E77A6DB9-5F57-4970-9551-7DA5CE10CFB5}" srcId="{8E97A9AD-539A-49D6-A8F7-8CF0606DE584}" destId="{C5D32C48-B9E6-4B4B-B7A5-F1E690229912}" srcOrd="4" destOrd="0" parTransId="{90431D9E-0795-43A4-B231-0D36DAE0E6BC}" sibTransId="{F9FB698E-FC29-4312-87BF-D3220E714EA7}"/>
    <dgm:cxn modelId="{7A204AC4-D5DC-4C4E-8354-EE566274328A}" srcId="{8E97A9AD-539A-49D6-A8F7-8CF0606DE584}" destId="{88E45CEC-6F88-446F-80E6-973BDA7E515F}" srcOrd="0" destOrd="0" parTransId="{9732A75B-5A19-4196-A900-26D302A6D9AF}" sibTransId="{C2B64CEA-BF29-40A6-883D-9E62777290F5}"/>
    <dgm:cxn modelId="{EDED53CD-7E17-4F2A-B6E8-DD8B3BB6082C}" type="presOf" srcId="{88E45CEC-6F88-446F-80E6-973BDA7E515F}" destId="{01A14D1F-7823-4B00-8722-C17DE747994D}" srcOrd="0" destOrd="0" presId="urn:microsoft.com/office/officeart/2005/8/layout/default"/>
    <dgm:cxn modelId="{443F85D9-DE4E-4022-BCCC-F5C376031AFA}" srcId="{8E97A9AD-539A-49D6-A8F7-8CF0606DE584}" destId="{B468DC5F-E781-4B00-A516-854D30F5C669}" srcOrd="1" destOrd="0" parTransId="{AB402EB8-4D63-4EA7-8C3B-C1E509213AB1}" sibTransId="{81E31A2C-58B7-442B-B6E4-DA0C122DF513}"/>
    <dgm:cxn modelId="{8ED23BDE-A73C-4228-95D5-305AF16D37CF}" type="presOf" srcId="{7A1D541D-7707-48C9-93C1-3CC9B17530C4}" destId="{3723AEEE-AF58-44F0-89FD-7388995D08FA}" srcOrd="0" destOrd="0" presId="urn:microsoft.com/office/officeart/2005/8/layout/default"/>
    <dgm:cxn modelId="{E66AB1F0-D99A-41A0-9B48-F703D10639FA}" type="presParOf" srcId="{2FDA9288-A587-4D06-9625-B3A834FF6772}" destId="{01A14D1F-7823-4B00-8722-C17DE747994D}" srcOrd="0" destOrd="0" presId="urn:microsoft.com/office/officeart/2005/8/layout/default"/>
    <dgm:cxn modelId="{55340846-D5CD-4277-BD14-5C3A1699CB21}" type="presParOf" srcId="{2FDA9288-A587-4D06-9625-B3A834FF6772}" destId="{975079A1-8AC7-4BB7-AFD1-175492997099}" srcOrd="1" destOrd="0" presId="urn:microsoft.com/office/officeart/2005/8/layout/default"/>
    <dgm:cxn modelId="{5158812F-FE26-4EC8-86A4-80CF352BD2A6}" type="presParOf" srcId="{2FDA9288-A587-4D06-9625-B3A834FF6772}" destId="{B714A714-6CF6-495F-B7E8-F0F78E912BA6}" srcOrd="2" destOrd="0" presId="urn:microsoft.com/office/officeart/2005/8/layout/default"/>
    <dgm:cxn modelId="{AC514CD3-9969-4ED3-A505-CDFEECC7564C}" type="presParOf" srcId="{2FDA9288-A587-4D06-9625-B3A834FF6772}" destId="{8429DB3C-DB90-42D6-A853-981FD1F72E75}" srcOrd="3" destOrd="0" presId="urn:microsoft.com/office/officeart/2005/8/layout/default"/>
    <dgm:cxn modelId="{90B78BF6-69EE-4671-B198-DFDEA6EEEF05}" type="presParOf" srcId="{2FDA9288-A587-4D06-9625-B3A834FF6772}" destId="{3723AEEE-AF58-44F0-89FD-7388995D08FA}" srcOrd="4" destOrd="0" presId="urn:microsoft.com/office/officeart/2005/8/layout/default"/>
    <dgm:cxn modelId="{DE7B1711-893A-47A9-8BEA-781C0C63C014}" type="presParOf" srcId="{2FDA9288-A587-4D06-9625-B3A834FF6772}" destId="{42673BAA-F3E6-4929-9D41-093DF8069640}" srcOrd="5" destOrd="0" presId="urn:microsoft.com/office/officeart/2005/8/layout/default"/>
    <dgm:cxn modelId="{39A0CFCE-559B-47ED-A301-D981980DBC46}" type="presParOf" srcId="{2FDA9288-A587-4D06-9625-B3A834FF6772}" destId="{D37DCDEA-2106-4231-861F-BED3F737B0D2}" srcOrd="6" destOrd="0" presId="urn:microsoft.com/office/officeart/2005/8/layout/default"/>
    <dgm:cxn modelId="{80475B92-0BA8-48B3-9359-CA2EDB9733A8}" type="presParOf" srcId="{2FDA9288-A587-4D06-9625-B3A834FF6772}" destId="{053D6DEA-FA16-44A5-8F1F-6A1FB651B44B}" srcOrd="7" destOrd="0" presId="urn:microsoft.com/office/officeart/2005/8/layout/default"/>
    <dgm:cxn modelId="{864B288F-95A2-4D50-8BB6-FF55DE6EEFA5}" type="presParOf" srcId="{2FDA9288-A587-4D06-9625-B3A834FF6772}" destId="{E3B5B85F-C3C9-43EA-8B24-4E10F04ACD75}" srcOrd="8" destOrd="0" presId="urn:microsoft.com/office/officeart/2005/8/layout/default"/>
    <dgm:cxn modelId="{DC328CEE-E83D-4D4F-848C-549A03D91CC8}" type="presParOf" srcId="{2FDA9288-A587-4D06-9625-B3A834FF6772}" destId="{28872422-1C2F-4C6A-B230-C1CE6B388BBA}" srcOrd="9" destOrd="0" presId="urn:microsoft.com/office/officeart/2005/8/layout/default"/>
    <dgm:cxn modelId="{D24782F2-1567-476F-839A-D0002888328A}" type="presParOf" srcId="{2FDA9288-A587-4D06-9625-B3A834FF6772}" destId="{777E216B-45D4-469F-8D64-80DF6EF5746D}" srcOrd="10" destOrd="0" presId="urn:microsoft.com/office/officeart/2005/8/layout/default"/>
    <dgm:cxn modelId="{10E0E382-BE9B-4AE5-B207-0F1AF348405B}" type="presParOf" srcId="{2FDA9288-A587-4D06-9625-B3A834FF6772}" destId="{ABE65B8C-73FF-4ADD-AA62-3683EB65AB13}" srcOrd="11" destOrd="0" presId="urn:microsoft.com/office/officeart/2005/8/layout/default"/>
    <dgm:cxn modelId="{D96E34EB-AF84-4D4F-8AD2-549853FCC813}" type="presParOf" srcId="{2FDA9288-A587-4D06-9625-B3A834FF6772}" destId="{BE4EEF61-25A2-4D16-A2CB-F73AA5840725}" srcOrd="12" destOrd="0" presId="urn:microsoft.com/office/officeart/2005/8/layout/default"/>
    <dgm:cxn modelId="{9A8F2E4A-D2F9-4146-BD90-EDB1B8A184DD}" type="presParOf" srcId="{2FDA9288-A587-4D06-9625-B3A834FF6772}" destId="{325BB777-34C5-4244-BF91-15A91F2CAAF3}" srcOrd="13" destOrd="0" presId="urn:microsoft.com/office/officeart/2005/8/layout/default"/>
    <dgm:cxn modelId="{924C9655-5217-4B5D-A5A9-9571CAEB2973}" type="presParOf" srcId="{2FDA9288-A587-4D06-9625-B3A834FF6772}" destId="{2461DB2E-7987-42D6-B2B5-49E667E1A373}"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676EBD-164E-46C7-B213-53F470BBDE9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78F9B43-9DFC-48A6-8D2A-47A5F1D93871}">
      <dgm:prSet custT="1"/>
      <dgm:spPr/>
      <dgm:t>
        <a:bodyPr/>
        <a:lstStyle/>
        <a:p>
          <a:pPr>
            <a:lnSpc>
              <a:spcPct val="100000"/>
            </a:lnSpc>
          </a:pPr>
          <a:r>
            <a:rPr lang="tr-TR" sz="1100" dirty="0"/>
            <a:t>Tesisimizde, tehlikeli ve tehlikesiz sınıfındaki atıklarımız kaynağında ayrışıma tabi tutularak, ayrı olarak geçici depolama alanlarında teslimatı yapılana denk muhafaza edilir. 2872 sayılı Çevre Kanunu kapsamında çıkarılan yönetmelik/tebliğ/usul ve esas  hususlarına uygun şekilde lisanslı firmalara teslim edilmektedir.</a:t>
          </a:r>
          <a:endParaRPr lang="en-US" sz="1100" dirty="0"/>
        </a:p>
      </dgm:t>
    </dgm:pt>
    <dgm:pt modelId="{C1745522-75D9-445B-90B5-E6187F2A5B3B}" type="parTrans" cxnId="{7B3B7A0E-E6A1-4C58-B5B9-2DB5978140FF}">
      <dgm:prSet/>
      <dgm:spPr/>
      <dgm:t>
        <a:bodyPr/>
        <a:lstStyle/>
        <a:p>
          <a:endParaRPr lang="en-US"/>
        </a:p>
      </dgm:t>
    </dgm:pt>
    <dgm:pt modelId="{343F5CB9-EBD5-40DD-9A1B-64C5237FC19C}" type="sibTrans" cxnId="{7B3B7A0E-E6A1-4C58-B5B9-2DB5978140FF}">
      <dgm:prSet/>
      <dgm:spPr/>
      <dgm:t>
        <a:bodyPr/>
        <a:lstStyle/>
        <a:p>
          <a:endParaRPr lang="en-US"/>
        </a:p>
      </dgm:t>
    </dgm:pt>
    <dgm:pt modelId="{0ED86D44-A5D1-4059-9188-BEA9F226CC01}">
      <dgm:prSet custT="1"/>
      <dgm:spPr/>
      <dgm:t>
        <a:bodyPr/>
        <a:lstStyle/>
        <a:p>
          <a:pPr>
            <a:lnSpc>
              <a:spcPct val="100000"/>
            </a:lnSpc>
          </a:pPr>
          <a:r>
            <a:rPr lang="tr-TR" sz="1100" dirty="0"/>
            <a:t>Doğal kaynaklarımız dünya nüfusunun artması ve tüketim alışkanlıklarının değişmesi nedeniyle her geçen gün azalmaktadır. Bu nedenle malzeme tüketimini azaltmak, değerlendirilebilir nitelikli atıkları geri dönüştürmek suretiyle doğal kaynaklarımızı verimli kullanmak zorundayız. Doğal kaynakların sınırsız olmadığı, dikkatli bir şekilde kullanılmadığı taktirde bir gün bu kaynakların tükeneceği kesindir. Bu nedenle geri dönüşüm doğal kaynaklarımızın korunması ve verimli kullanılması için son derece önemli bir işlemdir. Bu anlamda, atıkların geri kazanılması ve tekrar ekonomiye kazandırılmasının ilk adımı atıkların kaynağında ayrıştırılması adımıdır. </a:t>
          </a:r>
          <a:endParaRPr lang="en-US" sz="1100" dirty="0"/>
        </a:p>
      </dgm:t>
    </dgm:pt>
    <dgm:pt modelId="{06F5EFCF-B24D-4CA6-9305-211ADCC9A28D}" type="parTrans" cxnId="{09EE3905-38FD-4CFF-A2E5-6B0901968441}">
      <dgm:prSet/>
      <dgm:spPr/>
      <dgm:t>
        <a:bodyPr/>
        <a:lstStyle/>
        <a:p>
          <a:endParaRPr lang="en-US"/>
        </a:p>
      </dgm:t>
    </dgm:pt>
    <dgm:pt modelId="{AE7FF69C-9142-4594-97B6-D57B621F9F28}" type="sibTrans" cxnId="{09EE3905-38FD-4CFF-A2E5-6B0901968441}">
      <dgm:prSet/>
      <dgm:spPr/>
      <dgm:t>
        <a:bodyPr/>
        <a:lstStyle/>
        <a:p>
          <a:endParaRPr lang="en-US"/>
        </a:p>
      </dgm:t>
    </dgm:pt>
    <dgm:pt modelId="{2157C506-2CE0-40DD-98F3-EDE19AF7F612}">
      <dgm:prSet custT="1"/>
      <dgm:spPr/>
      <dgm:t>
        <a:bodyPr/>
        <a:lstStyle/>
        <a:p>
          <a:pPr>
            <a:lnSpc>
              <a:spcPct val="100000"/>
            </a:lnSpc>
          </a:pPr>
          <a:r>
            <a:rPr lang="tr-TR" sz="1100" dirty="0"/>
            <a:t>Tesisimiz 2022 yılı süresince yaptığı plan ve çalışmalarla 30/10/2022 yılında “Sıfır Atık Belgesi ” almaya hak kazanmıştır.</a:t>
          </a:r>
          <a:endParaRPr lang="en-US" sz="1100" dirty="0"/>
        </a:p>
      </dgm:t>
    </dgm:pt>
    <dgm:pt modelId="{EC2E7B32-098F-4A1A-9441-DC0746F2F236}" type="parTrans" cxnId="{B225E024-E2BA-44A7-9015-0B570028AAFE}">
      <dgm:prSet/>
      <dgm:spPr/>
      <dgm:t>
        <a:bodyPr/>
        <a:lstStyle/>
        <a:p>
          <a:endParaRPr lang="en-US"/>
        </a:p>
      </dgm:t>
    </dgm:pt>
    <dgm:pt modelId="{574BBA17-C8D1-46C6-BC48-E11E36CE254F}" type="sibTrans" cxnId="{B225E024-E2BA-44A7-9015-0B570028AAFE}">
      <dgm:prSet/>
      <dgm:spPr/>
      <dgm:t>
        <a:bodyPr/>
        <a:lstStyle/>
        <a:p>
          <a:endParaRPr lang="en-US"/>
        </a:p>
      </dgm:t>
    </dgm:pt>
    <dgm:pt modelId="{ABD110F0-F674-46EE-B7E3-A55EEFA07316}" type="pres">
      <dgm:prSet presAssocID="{4D676EBD-164E-46C7-B213-53F470BBDE95}" presName="root" presStyleCnt="0">
        <dgm:presLayoutVars>
          <dgm:dir/>
          <dgm:resizeHandles val="exact"/>
        </dgm:presLayoutVars>
      </dgm:prSet>
      <dgm:spPr/>
    </dgm:pt>
    <dgm:pt modelId="{0B90927F-2C45-45AC-A416-D7CF238FF701}" type="pres">
      <dgm:prSet presAssocID="{278F9B43-9DFC-48A6-8D2A-47A5F1D93871}" presName="compNode" presStyleCnt="0"/>
      <dgm:spPr/>
    </dgm:pt>
    <dgm:pt modelId="{7203ED6F-239C-4998-802E-1E887C08E7A3}" type="pres">
      <dgm:prSet presAssocID="{278F9B43-9DFC-48A6-8D2A-47A5F1D93871}" presName="bgRect" presStyleLbl="bgShp" presStyleIdx="0" presStyleCnt="3" custLinFactNeighborX="943" custLinFactNeighborY="15786"/>
      <dgm:spPr>
        <a:solidFill>
          <a:schemeClr val="tx1">
            <a:lumMod val="50000"/>
            <a:lumOff val="50000"/>
          </a:schemeClr>
        </a:solidFill>
      </dgm:spPr>
    </dgm:pt>
    <dgm:pt modelId="{6E9B456B-2A73-49B9-ABF5-5D03226911CD}" type="pres">
      <dgm:prSet presAssocID="{278F9B43-9DFC-48A6-8D2A-47A5F1D9387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peed Bump"/>
        </a:ext>
      </dgm:extLst>
    </dgm:pt>
    <dgm:pt modelId="{228E52F8-7502-498C-B56B-F780A8413264}" type="pres">
      <dgm:prSet presAssocID="{278F9B43-9DFC-48A6-8D2A-47A5F1D93871}" presName="spaceRect" presStyleCnt="0"/>
      <dgm:spPr/>
    </dgm:pt>
    <dgm:pt modelId="{8F5EB169-600B-476A-9EAA-BF0D75EDD21F}" type="pres">
      <dgm:prSet presAssocID="{278F9B43-9DFC-48A6-8D2A-47A5F1D93871}" presName="parTx" presStyleLbl="revTx" presStyleIdx="0" presStyleCnt="3" custFlipHor="1" custScaleX="100000" custLinFactNeighborX="-384" custLinFactNeighborY="-12454">
        <dgm:presLayoutVars>
          <dgm:chMax val="0"/>
          <dgm:chPref val="0"/>
        </dgm:presLayoutVars>
      </dgm:prSet>
      <dgm:spPr/>
    </dgm:pt>
    <dgm:pt modelId="{795377F3-359C-44F0-992D-82913C620309}" type="pres">
      <dgm:prSet presAssocID="{343F5CB9-EBD5-40DD-9A1B-64C5237FC19C}" presName="sibTrans" presStyleCnt="0"/>
      <dgm:spPr/>
    </dgm:pt>
    <dgm:pt modelId="{25C14018-E028-484E-8A15-6F9E7EE2CBB2}" type="pres">
      <dgm:prSet presAssocID="{0ED86D44-A5D1-4059-9188-BEA9F226CC01}" presName="compNode" presStyleCnt="0"/>
      <dgm:spPr/>
    </dgm:pt>
    <dgm:pt modelId="{72B5688B-6448-4661-A671-79F932B85BF5}" type="pres">
      <dgm:prSet presAssocID="{0ED86D44-A5D1-4059-9188-BEA9F226CC01}" presName="bgRect" presStyleLbl="bgShp" presStyleIdx="1" presStyleCnt="3"/>
      <dgm:spPr>
        <a:solidFill>
          <a:schemeClr val="tx1">
            <a:lumMod val="50000"/>
            <a:lumOff val="50000"/>
          </a:schemeClr>
        </a:solidFill>
      </dgm:spPr>
    </dgm:pt>
    <dgm:pt modelId="{45F0FAF9-161B-4334-B039-703B2BF6A5CE}" type="pres">
      <dgm:prSet presAssocID="{0ED86D44-A5D1-4059-9188-BEA9F226CC0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arth Globe Americas"/>
        </a:ext>
      </dgm:extLst>
    </dgm:pt>
    <dgm:pt modelId="{3B5DD34A-571D-4BAD-94D8-ED3B56DB75A5}" type="pres">
      <dgm:prSet presAssocID="{0ED86D44-A5D1-4059-9188-BEA9F226CC01}" presName="spaceRect" presStyleCnt="0"/>
      <dgm:spPr/>
    </dgm:pt>
    <dgm:pt modelId="{ABE8C6A5-2093-425A-9C3B-A38C207FCFAD}" type="pres">
      <dgm:prSet presAssocID="{0ED86D44-A5D1-4059-9188-BEA9F226CC01}" presName="parTx" presStyleLbl="revTx" presStyleIdx="1" presStyleCnt="3">
        <dgm:presLayoutVars>
          <dgm:chMax val="0"/>
          <dgm:chPref val="0"/>
        </dgm:presLayoutVars>
      </dgm:prSet>
      <dgm:spPr/>
    </dgm:pt>
    <dgm:pt modelId="{C65F1700-7180-4835-95B1-712793ED5484}" type="pres">
      <dgm:prSet presAssocID="{AE7FF69C-9142-4594-97B6-D57B621F9F28}" presName="sibTrans" presStyleCnt="0"/>
      <dgm:spPr/>
    </dgm:pt>
    <dgm:pt modelId="{DC939049-9ED5-4155-B4FE-05D004A7A2D9}" type="pres">
      <dgm:prSet presAssocID="{2157C506-2CE0-40DD-98F3-EDE19AF7F612}" presName="compNode" presStyleCnt="0"/>
      <dgm:spPr/>
    </dgm:pt>
    <dgm:pt modelId="{12F50669-3691-492C-8BA8-99352AA00D18}" type="pres">
      <dgm:prSet presAssocID="{2157C506-2CE0-40DD-98F3-EDE19AF7F612}" presName="bgRect" presStyleLbl="bgShp" presStyleIdx="2" presStyleCnt="3"/>
      <dgm:spPr>
        <a:solidFill>
          <a:schemeClr val="tx1">
            <a:lumMod val="50000"/>
            <a:lumOff val="50000"/>
          </a:schemeClr>
        </a:solidFill>
      </dgm:spPr>
    </dgm:pt>
    <dgm:pt modelId="{8B2A1A61-8106-4A5C-8A78-8256BE0C1463}" type="pres">
      <dgm:prSet presAssocID="{2157C506-2CE0-40DD-98F3-EDE19AF7F61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Sıçrama"/>
        </a:ext>
      </dgm:extLst>
    </dgm:pt>
    <dgm:pt modelId="{0DDE17B1-72B0-4159-BFBC-E7351B514543}" type="pres">
      <dgm:prSet presAssocID="{2157C506-2CE0-40DD-98F3-EDE19AF7F612}" presName="spaceRect" presStyleCnt="0"/>
      <dgm:spPr/>
    </dgm:pt>
    <dgm:pt modelId="{BCE48182-6210-491D-A636-2AC0EC893DBE}" type="pres">
      <dgm:prSet presAssocID="{2157C506-2CE0-40DD-98F3-EDE19AF7F612}" presName="parTx" presStyleLbl="revTx" presStyleIdx="2" presStyleCnt="3">
        <dgm:presLayoutVars>
          <dgm:chMax val="0"/>
          <dgm:chPref val="0"/>
        </dgm:presLayoutVars>
      </dgm:prSet>
      <dgm:spPr/>
    </dgm:pt>
  </dgm:ptLst>
  <dgm:cxnLst>
    <dgm:cxn modelId="{09EE3905-38FD-4CFF-A2E5-6B0901968441}" srcId="{4D676EBD-164E-46C7-B213-53F470BBDE95}" destId="{0ED86D44-A5D1-4059-9188-BEA9F226CC01}" srcOrd="1" destOrd="0" parTransId="{06F5EFCF-B24D-4CA6-9305-211ADCC9A28D}" sibTransId="{AE7FF69C-9142-4594-97B6-D57B621F9F28}"/>
    <dgm:cxn modelId="{7B3B7A0E-E6A1-4C58-B5B9-2DB5978140FF}" srcId="{4D676EBD-164E-46C7-B213-53F470BBDE95}" destId="{278F9B43-9DFC-48A6-8D2A-47A5F1D93871}" srcOrd="0" destOrd="0" parTransId="{C1745522-75D9-445B-90B5-E6187F2A5B3B}" sibTransId="{343F5CB9-EBD5-40DD-9A1B-64C5237FC19C}"/>
    <dgm:cxn modelId="{B225E024-E2BA-44A7-9015-0B570028AAFE}" srcId="{4D676EBD-164E-46C7-B213-53F470BBDE95}" destId="{2157C506-2CE0-40DD-98F3-EDE19AF7F612}" srcOrd="2" destOrd="0" parTransId="{EC2E7B32-098F-4A1A-9441-DC0746F2F236}" sibTransId="{574BBA17-C8D1-46C6-BC48-E11E36CE254F}"/>
    <dgm:cxn modelId="{54DD4035-A25F-4604-97BE-30D03874DFD9}" type="presOf" srcId="{2157C506-2CE0-40DD-98F3-EDE19AF7F612}" destId="{BCE48182-6210-491D-A636-2AC0EC893DBE}" srcOrd="0" destOrd="0" presId="urn:microsoft.com/office/officeart/2018/2/layout/IconVerticalSolidList"/>
    <dgm:cxn modelId="{7DCD6467-B913-45F2-AAF5-DF2566D4A147}" type="presOf" srcId="{278F9B43-9DFC-48A6-8D2A-47A5F1D93871}" destId="{8F5EB169-600B-476A-9EAA-BF0D75EDD21F}" srcOrd="0" destOrd="0" presId="urn:microsoft.com/office/officeart/2018/2/layout/IconVerticalSolidList"/>
    <dgm:cxn modelId="{0A3B07CB-59E8-403B-B82D-F05D211C0D36}" type="presOf" srcId="{4D676EBD-164E-46C7-B213-53F470BBDE95}" destId="{ABD110F0-F674-46EE-B7E3-A55EEFA07316}" srcOrd="0" destOrd="0" presId="urn:microsoft.com/office/officeart/2018/2/layout/IconVerticalSolidList"/>
    <dgm:cxn modelId="{EAD964E3-D132-49E9-A882-A130AA1C91EC}" type="presOf" srcId="{0ED86D44-A5D1-4059-9188-BEA9F226CC01}" destId="{ABE8C6A5-2093-425A-9C3B-A38C207FCFAD}" srcOrd="0" destOrd="0" presId="urn:microsoft.com/office/officeart/2018/2/layout/IconVerticalSolidList"/>
    <dgm:cxn modelId="{FAA18A9B-DF6D-4CC7-AAEF-4809543C41E6}" type="presParOf" srcId="{ABD110F0-F674-46EE-B7E3-A55EEFA07316}" destId="{0B90927F-2C45-45AC-A416-D7CF238FF701}" srcOrd="0" destOrd="0" presId="urn:microsoft.com/office/officeart/2018/2/layout/IconVerticalSolidList"/>
    <dgm:cxn modelId="{B8079A57-B608-4867-B7C7-A26D2C2A6F2E}" type="presParOf" srcId="{0B90927F-2C45-45AC-A416-D7CF238FF701}" destId="{7203ED6F-239C-4998-802E-1E887C08E7A3}" srcOrd="0" destOrd="0" presId="urn:microsoft.com/office/officeart/2018/2/layout/IconVerticalSolidList"/>
    <dgm:cxn modelId="{1DC847E0-02AA-41FD-84F1-FBC64E932C82}" type="presParOf" srcId="{0B90927F-2C45-45AC-A416-D7CF238FF701}" destId="{6E9B456B-2A73-49B9-ABF5-5D03226911CD}" srcOrd="1" destOrd="0" presId="urn:microsoft.com/office/officeart/2018/2/layout/IconVerticalSolidList"/>
    <dgm:cxn modelId="{8B37A652-CB9B-40BD-9E8B-08779D09881A}" type="presParOf" srcId="{0B90927F-2C45-45AC-A416-D7CF238FF701}" destId="{228E52F8-7502-498C-B56B-F780A8413264}" srcOrd="2" destOrd="0" presId="urn:microsoft.com/office/officeart/2018/2/layout/IconVerticalSolidList"/>
    <dgm:cxn modelId="{71E4CFD8-1CAC-4A45-BDA4-ACDAA5F95AC0}" type="presParOf" srcId="{0B90927F-2C45-45AC-A416-D7CF238FF701}" destId="{8F5EB169-600B-476A-9EAA-BF0D75EDD21F}" srcOrd="3" destOrd="0" presId="urn:microsoft.com/office/officeart/2018/2/layout/IconVerticalSolidList"/>
    <dgm:cxn modelId="{A689F97E-51C3-43AC-BAD5-230A26E8E108}" type="presParOf" srcId="{ABD110F0-F674-46EE-B7E3-A55EEFA07316}" destId="{795377F3-359C-44F0-992D-82913C620309}" srcOrd="1" destOrd="0" presId="urn:microsoft.com/office/officeart/2018/2/layout/IconVerticalSolidList"/>
    <dgm:cxn modelId="{61D2603E-F1CF-458D-87AB-F0A7021D6468}" type="presParOf" srcId="{ABD110F0-F674-46EE-B7E3-A55EEFA07316}" destId="{25C14018-E028-484E-8A15-6F9E7EE2CBB2}" srcOrd="2" destOrd="0" presId="urn:microsoft.com/office/officeart/2018/2/layout/IconVerticalSolidList"/>
    <dgm:cxn modelId="{87A9FBB6-FD57-4A0A-8A16-87F7AE8A468E}" type="presParOf" srcId="{25C14018-E028-484E-8A15-6F9E7EE2CBB2}" destId="{72B5688B-6448-4661-A671-79F932B85BF5}" srcOrd="0" destOrd="0" presId="urn:microsoft.com/office/officeart/2018/2/layout/IconVerticalSolidList"/>
    <dgm:cxn modelId="{E1D34E9A-305F-4856-AAB3-3B3542919FAF}" type="presParOf" srcId="{25C14018-E028-484E-8A15-6F9E7EE2CBB2}" destId="{45F0FAF9-161B-4334-B039-703B2BF6A5CE}" srcOrd="1" destOrd="0" presId="urn:microsoft.com/office/officeart/2018/2/layout/IconVerticalSolidList"/>
    <dgm:cxn modelId="{EE91A419-865E-4138-A4D3-5D8B10B9B486}" type="presParOf" srcId="{25C14018-E028-484E-8A15-6F9E7EE2CBB2}" destId="{3B5DD34A-571D-4BAD-94D8-ED3B56DB75A5}" srcOrd="2" destOrd="0" presId="urn:microsoft.com/office/officeart/2018/2/layout/IconVerticalSolidList"/>
    <dgm:cxn modelId="{B00597EF-AE85-41BF-9C2E-E967F80B71C3}" type="presParOf" srcId="{25C14018-E028-484E-8A15-6F9E7EE2CBB2}" destId="{ABE8C6A5-2093-425A-9C3B-A38C207FCFAD}" srcOrd="3" destOrd="0" presId="urn:microsoft.com/office/officeart/2018/2/layout/IconVerticalSolidList"/>
    <dgm:cxn modelId="{3EC60B68-BDA2-43BB-A70A-FBA27A57DC86}" type="presParOf" srcId="{ABD110F0-F674-46EE-B7E3-A55EEFA07316}" destId="{C65F1700-7180-4835-95B1-712793ED5484}" srcOrd="3" destOrd="0" presId="urn:microsoft.com/office/officeart/2018/2/layout/IconVerticalSolidList"/>
    <dgm:cxn modelId="{013F7CFD-FBDB-4ACE-B8F3-E40FD995B4E5}" type="presParOf" srcId="{ABD110F0-F674-46EE-B7E3-A55EEFA07316}" destId="{DC939049-9ED5-4155-B4FE-05D004A7A2D9}" srcOrd="4" destOrd="0" presId="urn:microsoft.com/office/officeart/2018/2/layout/IconVerticalSolidList"/>
    <dgm:cxn modelId="{E7C0ACA8-799F-428B-9EF9-E4BBF322AF14}" type="presParOf" srcId="{DC939049-9ED5-4155-B4FE-05D004A7A2D9}" destId="{12F50669-3691-492C-8BA8-99352AA00D18}" srcOrd="0" destOrd="0" presId="urn:microsoft.com/office/officeart/2018/2/layout/IconVerticalSolidList"/>
    <dgm:cxn modelId="{A5B04A83-B1A8-47D5-B07A-5DC129403CAE}" type="presParOf" srcId="{DC939049-9ED5-4155-B4FE-05D004A7A2D9}" destId="{8B2A1A61-8106-4A5C-8A78-8256BE0C1463}" srcOrd="1" destOrd="0" presId="urn:microsoft.com/office/officeart/2018/2/layout/IconVerticalSolidList"/>
    <dgm:cxn modelId="{D0E20BEA-D451-4E3D-9907-858DC255CBFA}" type="presParOf" srcId="{DC939049-9ED5-4155-B4FE-05D004A7A2D9}" destId="{0DDE17B1-72B0-4159-BFBC-E7351B514543}" srcOrd="2" destOrd="0" presId="urn:microsoft.com/office/officeart/2018/2/layout/IconVerticalSolidList"/>
    <dgm:cxn modelId="{1E86C933-B373-41BF-BA51-C42240FA7BC3}" type="presParOf" srcId="{DC939049-9ED5-4155-B4FE-05D004A7A2D9}" destId="{BCE48182-6210-491D-A636-2AC0EC893DB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C83F9538-FA41-46C1-ABF9-24FEB891CF94}" type="doc">
      <dgm:prSet loTypeId="urn:microsoft.com/office/officeart/2016/7/layout/RepeatingBendingProcessNew" loCatId="process" qsTypeId="urn:microsoft.com/office/officeart/2005/8/quickstyle/simple1" qsCatId="simple" csTypeId="urn:microsoft.com/office/officeart/2005/8/colors/accent2_2" csCatId="accent2" phldr="1"/>
      <dgm:spPr/>
      <dgm:t>
        <a:bodyPr/>
        <a:lstStyle/>
        <a:p>
          <a:endParaRPr lang="en-US"/>
        </a:p>
      </dgm:t>
    </dgm:pt>
    <dgm:pt modelId="{D4BDD0C7-8DDC-45D5-9E5B-8824DB13376F}">
      <dgm:prSet/>
      <dgm:spPr>
        <a:solidFill>
          <a:schemeClr val="tx1">
            <a:lumMod val="50000"/>
            <a:lumOff val="50000"/>
          </a:schemeClr>
        </a:solidFill>
      </dgm:spPr>
      <dgm:t>
        <a:bodyPr/>
        <a:lstStyle/>
        <a:p>
          <a:r>
            <a:rPr lang="tr-TR" b="1"/>
            <a:t>Alanın girişinde bulunan yazılı kuralları mutlaka okuyunuz ve dikkate alınız.</a:t>
          </a:r>
          <a:r>
            <a:rPr lang="tr-TR"/>
            <a:t> </a:t>
          </a:r>
          <a:endParaRPr lang="en-US"/>
        </a:p>
      </dgm:t>
    </dgm:pt>
    <dgm:pt modelId="{2881EA16-C592-49A1-8589-79C6B85C4976}" type="parTrans" cxnId="{935BAFFD-0D30-4CE4-9198-37AA8140379E}">
      <dgm:prSet/>
      <dgm:spPr/>
      <dgm:t>
        <a:bodyPr/>
        <a:lstStyle/>
        <a:p>
          <a:endParaRPr lang="en-US"/>
        </a:p>
      </dgm:t>
    </dgm:pt>
    <dgm:pt modelId="{D6ECA250-E85A-41B1-A22B-0CDD5B4415B6}" type="sibTrans" cxnId="{935BAFFD-0D30-4CE4-9198-37AA8140379E}">
      <dgm:prSet/>
      <dgm:spPr/>
      <dgm:t>
        <a:bodyPr/>
        <a:lstStyle/>
        <a:p>
          <a:endParaRPr lang="en-US"/>
        </a:p>
      </dgm:t>
    </dgm:pt>
    <dgm:pt modelId="{22FA7E53-AFB5-492A-9A9E-B96F5BE5F8AC}">
      <dgm:prSet/>
      <dgm:spPr>
        <a:solidFill>
          <a:schemeClr val="tx1">
            <a:lumMod val="50000"/>
            <a:lumOff val="50000"/>
          </a:schemeClr>
        </a:solidFill>
      </dgm:spPr>
      <dgm:t>
        <a:bodyPr/>
        <a:lstStyle/>
        <a:p>
          <a:r>
            <a:rPr lang="tr-TR"/>
            <a:t>Çocuklarınızı lütfen bilgilendiriniz.</a:t>
          </a:r>
          <a:endParaRPr lang="en-US"/>
        </a:p>
      </dgm:t>
    </dgm:pt>
    <dgm:pt modelId="{087184D0-1081-4BA7-B40C-AFBEE0F53FBE}" type="parTrans" cxnId="{3C8DDC96-2756-4648-85D9-E7776441421D}">
      <dgm:prSet/>
      <dgm:spPr/>
      <dgm:t>
        <a:bodyPr/>
        <a:lstStyle/>
        <a:p>
          <a:endParaRPr lang="en-US"/>
        </a:p>
      </dgm:t>
    </dgm:pt>
    <dgm:pt modelId="{B4F33E07-CF34-4447-8DA4-1A979968AD44}" type="sibTrans" cxnId="{3C8DDC96-2756-4648-85D9-E7776441421D}">
      <dgm:prSet/>
      <dgm:spPr/>
      <dgm:t>
        <a:bodyPr/>
        <a:lstStyle/>
        <a:p>
          <a:endParaRPr lang="en-US"/>
        </a:p>
      </dgm:t>
    </dgm:pt>
    <dgm:pt modelId="{0C1D86A0-2255-4167-8389-74D7336425EE}">
      <dgm:prSet/>
      <dgm:spPr>
        <a:solidFill>
          <a:schemeClr val="tx1">
            <a:lumMod val="50000"/>
            <a:lumOff val="50000"/>
          </a:schemeClr>
        </a:solidFill>
      </dgm:spPr>
      <dgm:t>
        <a:bodyPr/>
        <a:lstStyle/>
        <a:p>
          <a:r>
            <a:rPr lang="tr-TR"/>
            <a:t>Gezilen alanlarda çöp vb. atık madde bırakmayınız. </a:t>
          </a:r>
          <a:endParaRPr lang="en-US"/>
        </a:p>
      </dgm:t>
    </dgm:pt>
    <dgm:pt modelId="{83FF3555-DFF8-4D8E-A4BB-0FC35630527F}" type="parTrans" cxnId="{BAA644CA-957A-4D51-ADDB-172C12CA85E1}">
      <dgm:prSet/>
      <dgm:spPr/>
      <dgm:t>
        <a:bodyPr/>
        <a:lstStyle/>
        <a:p>
          <a:endParaRPr lang="en-US"/>
        </a:p>
      </dgm:t>
    </dgm:pt>
    <dgm:pt modelId="{D197CB3A-A4FA-4406-8350-EE8036522045}" type="sibTrans" cxnId="{BAA644CA-957A-4D51-ADDB-172C12CA85E1}">
      <dgm:prSet/>
      <dgm:spPr/>
      <dgm:t>
        <a:bodyPr/>
        <a:lstStyle/>
        <a:p>
          <a:endParaRPr lang="en-US"/>
        </a:p>
      </dgm:t>
    </dgm:pt>
    <dgm:pt modelId="{83F3730D-FC0D-4581-9810-A5B4D6F50DDB}">
      <dgm:prSet/>
      <dgm:spPr>
        <a:solidFill>
          <a:schemeClr val="tx1">
            <a:lumMod val="50000"/>
            <a:lumOff val="50000"/>
          </a:schemeClr>
        </a:solidFill>
      </dgm:spPr>
      <dgm:t>
        <a:bodyPr/>
        <a:lstStyle/>
        <a:p>
          <a:r>
            <a:rPr lang="tr-TR"/>
            <a:t>‘Dokunmayınız!’ veya ‘Girilmez!’ uyarısı bulunan koruma bandı ile çevrili alanlarda bu sınırlı alana geçmeyiniz.</a:t>
          </a:r>
          <a:endParaRPr lang="en-US"/>
        </a:p>
      </dgm:t>
    </dgm:pt>
    <dgm:pt modelId="{6BC4B761-4AB9-4073-9D1E-9A26A8A1A1F7}" type="parTrans" cxnId="{5EB1E30B-7384-4CC2-B04D-CF40E386EC9E}">
      <dgm:prSet/>
      <dgm:spPr/>
      <dgm:t>
        <a:bodyPr/>
        <a:lstStyle/>
        <a:p>
          <a:endParaRPr lang="en-US"/>
        </a:p>
      </dgm:t>
    </dgm:pt>
    <dgm:pt modelId="{FAC8D089-F5DF-468C-AC85-20BC1EFB89B8}" type="sibTrans" cxnId="{5EB1E30B-7384-4CC2-B04D-CF40E386EC9E}">
      <dgm:prSet/>
      <dgm:spPr>
        <a:solidFill>
          <a:schemeClr val="tx1">
            <a:lumMod val="50000"/>
            <a:lumOff val="50000"/>
          </a:schemeClr>
        </a:solidFill>
      </dgm:spPr>
      <dgm:t>
        <a:bodyPr/>
        <a:lstStyle/>
        <a:p>
          <a:endParaRPr lang="en-US"/>
        </a:p>
      </dgm:t>
    </dgm:pt>
    <dgm:pt modelId="{A9C40612-1CFA-40C5-85FE-C6DBBCB3E79D}">
      <dgm:prSet/>
      <dgm:spPr>
        <a:solidFill>
          <a:schemeClr val="tx1">
            <a:lumMod val="50000"/>
            <a:lumOff val="50000"/>
          </a:schemeClr>
        </a:solidFill>
      </dgm:spPr>
      <dgm:t>
        <a:bodyPr/>
        <a:lstStyle/>
        <a:p>
          <a:r>
            <a:rPr lang="tr-TR"/>
            <a:t>Fazla yüksek sesle konuşmayınız, diğer ziyaretçileri rahatsız edici davranışlardan kaçınınız. </a:t>
          </a:r>
          <a:endParaRPr lang="en-US"/>
        </a:p>
      </dgm:t>
    </dgm:pt>
    <dgm:pt modelId="{80D02A9F-A8FC-4AB1-8C5B-BB0AD03057DC}" type="parTrans" cxnId="{3E43B664-6FFB-43A7-ABB3-7FC9898BC860}">
      <dgm:prSet/>
      <dgm:spPr/>
      <dgm:t>
        <a:bodyPr/>
        <a:lstStyle/>
        <a:p>
          <a:endParaRPr lang="en-US"/>
        </a:p>
      </dgm:t>
    </dgm:pt>
    <dgm:pt modelId="{F70ED4F7-4455-483A-918B-80EDF7D1879E}" type="sibTrans" cxnId="{3E43B664-6FFB-43A7-ABB3-7FC9898BC860}">
      <dgm:prSet/>
      <dgm:spPr/>
      <dgm:t>
        <a:bodyPr/>
        <a:lstStyle/>
        <a:p>
          <a:endParaRPr lang="en-US"/>
        </a:p>
      </dgm:t>
    </dgm:pt>
    <dgm:pt modelId="{0951DA4F-F18A-43A7-993A-305A9D0F0E36}">
      <dgm:prSet/>
      <dgm:spPr>
        <a:solidFill>
          <a:schemeClr val="tx1">
            <a:lumMod val="50000"/>
            <a:lumOff val="50000"/>
          </a:schemeClr>
        </a:solidFill>
      </dgm:spPr>
      <dgm:t>
        <a:bodyPr/>
        <a:lstStyle/>
        <a:p>
          <a:r>
            <a:rPr lang="tr-TR"/>
            <a:t>Yemek ve içmenin yasak olduğu alanlara yiyecek içecek getirmeyiniz. </a:t>
          </a:r>
          <a:endParaRPr lang="en-US"/>
        </a:p>
      </dgm:t>
    </dgm:pt>
    <dgm:pt modelId="{D61FD070-91D1-4B75-8A43-C5295B1486F5}" type="parTrans" cxnId="{E0230C28-A3A1-4E5A-8A0A-6A54F4558BD2}">
      <dgm:prSet/>
      <dgm:spPr/>
      <dgm:t>
        <a:bodyPr/>
        <a:lstStyle/>
        <a:p>
          <a:endParaRPr lang="en-US"/>
        </a:p>
      </dgm:t>
    </dgm:pt>
    <dgm:pt modelId="{534C7645-0172-4113-9ED1-588B9128410D}" type="sibTrans" cxnId="{E0230C28-A3A1-4E5A-8A0A-6A54F4558BD2}">
      <dgm:prSet/>
      <dgm:spPr/>
      <dgm:t>
        <a:bodyPr/>
        <a:lstStyle/>
        <a:p>
          <a:endParaRPr lang="en-US"/>
        </a:p>
      </dgm:t>
    </dgm:pt>
    <dgm:pt modelId="{B8C5E29F-3357-4D95-93B3-AD2E9B7041E7}">
      <dgm:prSet/>
      <dgm:spPr>
        <a:solidFill>
          <a:schemeClr val="tx1">
            <a:lumMod val="50000"/>
            <a:lumOff val="50000"/>
          </a:schemeClr>
        </a:solidFill>
      </dgm:spPr>
      <dgm:t>
        <a:bodyPr/>
        <a:lstStyle/>
        <a:p>
          <a:r>
            <a:rPr lang="tr-TR"/>
            <a:t>Ziyaretiniz bittiğinde lütfen tüm kurallara uymuş olduğunuzdan emin olarak alandan ayrılınız.</a:t>
          </a:r>
          <a:endParaRPr lang="en-US"/>
        </a:p>
      </dgm:t>
    </dgm:pt>
    <dgm:pt modelId="{F741F632-47C7-4AD8-ACC5-28C9F2D4BAB3}" type="parTrans" cxnId="{40151C7B-1984-4301-B705-10B390EA5231}">
      <dgm:prSet/>
      <dgm:spPr/>
      <dgm:t>
        <a:bodyPr/>
        <a:lstStyle/>
        <a:p>
          <a:endParaRPr lang="en-US"/>
        </a:p>
      </dgm:t>
    </dgm:pt>
    <dgm:pt modelId="{3EA10FD9-E3EA-45F3-8369-A7599FB937ED}" type="sibTrans" cxnId="{40151C7B-1984-4301-B705-10B390EA5231}">
      <dgm:prSet/>
      <dgm:spPr/>
      <dgm:t>
        <a:bodyPr/>
        <a:lstStyle/>
        <a:p>
          <a:endParaRPr lang="en-US"/>
        </a:p>
      </dgm:t>
    </dgm:pt>
    <dgm:pt modelId="{CAB09B03-5182-4B0A-9FA8-0B50AD215DBE}">
      <dgm:prSet custT="1"/>
      <dgm:spPr>
        <a:solidFill>
          <a:schemeClr val="tx1">
            <a:lumMod val="50000"/>
            <a:lumOff val="50000"/>
          </a:schemeClr>
        </a:solidFill>
      </dgm:spPr>
      <dgm:t>
        <a:bodyPr/>
        <a:lstStyle/>
        <a:p>
          <a:r>
            <a:rPr lang="tr-TR" sz="900" dirty="0"/>
            <a:t>Doğal alanları gezerken bu alanların başka canlıların evi olduğunu unutmayın. Gürültü yapmamaya dikkat edin. Sigara içmemeye özen gösterin. Özellikle çiçekleri bilinçsizce koparmayın. Ülkemizde bazı çiçeklerin koparılması para cezası gerektirmektedir. </a:t>
          </a:r>
          <a:endParaRPr lang="en-US" sz="900" dirty="0"/>
        </a:p>
      </dgm:t>
    </dgm:pt>
    <dgm:pt modelId="{B3AD9992-4FDC-4840-A5F5-45F73EDBCDBB}" type="parTrans" cxnId="{AEE08F80-ED13-4774-9992-7445F984966F}">
      <dgm:prSet/>
      <dgm:spPr/>
      <dgm:t>
        <a:bodyPr/>
        <a:lstStyle/>
        <a:p>
          <a:endParaRPr lang="en-US"/>
        </a:p>
      </dgm:t>
    </dgm:pt>
    <dgm:pt modelId="{3BE0AA29-8836-4CB8-BC54-A46FCDFF712D}" type="sibTrans" cxnId="{AEE08F80-ED13-4774-9992-7445F984966F}">
      <dgm:prSet/>
      <dgm:spPr/>
      <dgm:t>
        <a:bodyPr/>
        <a:lstStyle/>
        <a:p>
          <a:endParaRPr lang="en-US"/>
        </a:p>
      </dgm:t>
    </dgm:pt>
    <dgm:pt modelId="{D18A2DBB-F238-4FAE-B507-BBD33CF1FF5A}">
      <dgm:prSet/>
      <dgm:spPr>
        <a:solidFill>
          <a:schemeClr val="tx1">
            <a:lumMod val="50000"/>
            <a:lumOff val="50000"/>
          </a:schemeClr>
        </a:solidFill>
      </dgm:spPr>
      <dgm:t>
        <a:bodyPr/>
        <a:lstStyle/>
        <a:p>
          <a:r>
            <a:rPr lang="tr-TR" dirty="0"/>
            <a:t>Arkeolojik alanları gezerken, alandan hatıra olarak taş gibi objeler almayınız. Arkeolojik alanlarda bulunan her türlü yapı tarihi eser niteliği taşımaktadır.</a:t>
          </a:r>
          <a:endParaRPr lang="en-US" dirty="0"/>
        </a:p>
      </dgm:t>
    </dgm:pt>
    <dgm:pt modelId="{32DEB002-065F-49B2-A367-12FD5CBEDDAD}" type="parTrans" cxnId="{FB515AEA-F6D7-4574-AF6E-F11733AB15A3}">
      <dgm:prSet/>
      <dgm:spPr/>
      <dgm:t>
        <a:bodyPr/>
        <a:lstStyle/>
        <a:p>
          <a:endParaRPr lang="en-US"/>
        </a:p>
      </dgm:t>
    </dgm:pt>
    <dgm:pt modelId="{7F52A873-40B5-4FAB-B437-63CE67B4EDCF}" type="sibTrans" cxnId="{FB515AEA-F6D7-4574-AF6E-F11733AB15A3}">
      <dgm:prSet/>
      <dgm:spPr/>
      <dgm:t>
        <a:bodyPr/>
        <a:lstStyle/>
        <a:p>
          <a:endParaRPr lang="en-US"/>
        </a:p>
      </dgm:t>
    </dgm:pt>
    <dgm:pt modelId="{692B97A3-39DF-4EB8-9D14-015A1DA2E64A}">
      <dgm:prSet/>
      <dgm:spPr>
        <a:solidFill>
          <a:schemeClr val="tx1">
            <a:lumMod val="50000"/>
            <a:lumOff val="50000"/>
          </a:schemeClr>
        </a:solidFill>
      </dgm:spPr>
      <dgm:t>
        <a:bodyPr/>
        <a:lstStyle/>
        <a:p>
          <a:r>
            <a:rPr lang="tr-TR"/>
            <a:t>İnanç alanları ve resmî kurumlara giderken giyim kurallarına uyum sağlayınız.</a:t>
          </a:r>
          <a:endParaRPr lang="en-US"/>
        </a:p>
      </dgm:t>
    </dgm:pt>
    <dgm:pt modelId="{60E4E52F-AA88-4189-8F64-1D657F4E18A4}" type="parTrans" cxnId="{EE4E3D50-8992-4508-880A-70BB0908A2DA}">
      <dgm:prSet/>
      <dgm:spPr/>
      <dgm:t>
        <a:bodyPr/>
        <a:lstStyle/>
        <a:p>
          <a:endParaRPr lang="en-US"/>
        </a:p>
      </dgm:t>
    </dgm:pt>
    <dgm:pt modelId="{6DE5EE1D-2B65-4CDD-8019-0C31D45B6127}" type="sibTrans" cxnId="{EE4E3D50-8992-4508-880A-70BB0908A2DA}">
      <dgm:prSet/>
      <dgm:spPr/>
      <dgm:t>
        <a:bodyPr/>
        <a:lstStyle/>
        <a:p>
          <a:endParaRPr lang="en-US"/>
        </a:p>
      </dgm:t>
    </dgm:pt>
    <dgm:pt modelId="{9BA332A8-D269-4C67-8D50-612174289DE3}">
      <dgm:prSet/>
      <dgm:spPr>
        <a:solidFill>
          <a:schemeClr val="tx1">
            <a:lumMod val="50000"/>
            <a:lumOff val="50000"/>
          </a:schemeClr>
        </a:solidFill>
      </dgm:spPr>
      <dgm:t>
        <a:bodyPr/>
        <a:lstStyle/>
        <a:p>
          <a:r>
            <a:rPr lang="tr-TR" dirty="0"/>
            <a:t>Doğal kaynaklar geleceğimiz için çok önemlidir. Elektrik ve su tüketimlerimize dikkat ederek doğayı koruyabiliriz.</a:t>
          </a:r>
          <a:br>
            <a:rPr lang="tr-TR" dirty="0"/>
          </a:br>
          <a:br>
            <a:rPr lang="tr-TR" dirty="0"/>
          </a:br>
          <a:endParaRPr lang="en-US" dirty="0"/>
        </a:p>
      </dgm:t>
    </dgm:pt>
    <dgm:pt modelId="{CA988955-35C8-4D5D-838C-157F29AD2043}" type="parTrans" cxnId="{EEF9B0F3-51C8-4ABA-B72B-EBDB2BF96B2C}">
      <dgm:prSet/>
      <dgm:spPr/>
      <dgm:t>
        <a:bodyPr/>
        <a:lstStyle/>
        <a:p>
          <a:endParaRPr lang="en-US"/>
        </a:p>
      </dgm:t>
    </dgm:pt>
    <dgm:pt modelId="{5CD221D8-DDB0-4526-BC79-3D9DD0C5EF43}" type="sibTrans" cxnId="{EEF9B0F3-51C8-4ABA-B72B-EBDB2BF96B2C}">
      <dgm:prSet/>
      <dgm:spPr/>
      <dgm:t>
        <a:bodyPr/>
        <a:lstStyle/>
        <a:p>
          <a:endParaRPr lang="en-US"/>
        </a:p>
      </dgm:t>
    </dgm:pt>
    <dgm:pt modelId="{E878C0D5-A137-4F6D-A3AB-DA3B336C242D}" type="pres">
      <dgm:prSet presAssocID="{C83F9538-FA41-46C1-ABF9-24FEB891CF94}" presName="Name0" presStyleCnt="0">
        <dgm:presLayoutVars>
          <dgm:dir/>
          <dgm:resizeHandles val="exact"/>
        </dgm:presLayoutVars>
      </dgm:prSet>
      <dgm:spPr/>
    </dgm:pt>
    <dgm:pt modelId="{847541F9-BD2F-4AB3-8C51-E08E330424B1}" type="pres">
      <dgm:prSet presAssocID="{D4BDD0C7-8DDC-45D5-9E5B-8824DB13376F}" presName="node" presStyleLbl="node1" presStyleIdx="0" presStyleCnt="11">
        <dgm:presLayoutVars>
          <dgm:bulletEnabled val="1"/>
        </dgm:presLayoutVars>
      </dgm:prSet>
      <dgm:spPr/>
    </dgm:pt>
    <dgm:pt modelId="{4E2317CE-41C5-4E8B-B6DC-C8791D69D60B}" type="pres">
      <dgm:prSet presAssocID="{D6ECA250-E85A-41B1-A22B-0CDD5B4415B6}" presName="sibTrans" presStyleLbl="sibTrans1D1" presStyleIdx="0" presStyleCnt="10"/>
      <dgm:spPr/>
    </dgm:pt>
    <dgm:pt modelId="{FDE4FA6A-262D-4E12-A6AE-94B790397E63}" type="pres">
      <dgm:prSet presAssocID="{D6ECA250-E85A-41B1-A22B-0CDD5B4415B6}" presName="connectorText" presStyleLbl="sibTrans1D1" presStyleIdx="0" presStyleCnt="10"/>
      <dgm:spPr/>
    </dgm:pt>
    <dgm:pt modelId="{E94DF550-20A7-4FEE-8D00-6DAE1026A622}" type="pres">
      <dgm:prSet presAssocID="{22FA7E53-AFB5-492A-9A9E-B96F5BE5F8AC}" presName="node" presStyleLbl="node1" presStyleIdx="1" presStyleCnt="11">
        <dgm:presLayoutVars>
          <dgm:bulletEnabled val="1"/>
        </dgm:presLayoutVars>
      </dgm:prSet>
      <dgm:spPr/>
    </dgm:pt>
    <dgm:pt modelId="{644C63FC-FDAC-481B-BAF9-B1FB7C84E7A5}" type="pres">
      <dgm:prSet presAssocID="{B4F33E07-CF34-4447-8DA4-1A979968AD44}" presName="sibTrans" presStyleLbl="sibTrans1D1" presStyleIdx="1" presStyleCnt="10"/>
      <dgm:spPr/>
    </dgm:pt>
    <dgm:pt modelId="{CB675B33-FC0A-46C5-8D9D-FD02E5F43CDD}" type="pres">
      <dgm:prSet presAssocID="{B4F33E07-CF34-4447-8DA4-1A979968AD44}" presName="connectorText" presStyleLbl="sibTrans1D1" presStyleIdx="1" presStyleCnt="10"/>
      <dgm:spPr/>
    </dgm:pt>
    <dgm:pt modelId="{49A22440-886C-4825-A2DD-D805E24CB629}" type="pres">
      <dgm:prSet presAssocID="{0C1D86A0-2255-4167-8389-74D7336425EE}" presName="node" presStyleLbl="node1" presStyleIdx="2" presStyleCnt="11">
        <dgm:presLayoutVars>
          <dgm:bulletEnabled val="1"/>
        </dgm:presLayoutVars>
      </dgm:prSet>
      <dgm:spPr/>
    </dgm:pt>
    <dgm:pt modelId="{7A64EEDB-C1F7-4FDF-B07A-E1DBF04BACCC}" type="pres">
      <dgm:prSet presAssocID="{D197CB3A-A4FA-4406-8350-EE8036522045}" presName="sibTrans" presStyleLbl="sibTrans1D1" presStyleIdx="2" presStyleCnt="10"/>
      <dgm:spPr/>
    </dgm:pt>
    <dgm:pt modelId="{B7FAAC1B-7DAE-4FDB-849E-71E9B2423432}" type="pres">
      <dgm:prSet presAssocID="{D197CB3A-A4FA-4406-8350-EE8036522045}" presName="connectorText" presStyleLbl="sibTrans1D1" presStyleIdx="2" presStyleCnt="10"/>
      <dgm:spPr/>
    </dgm:pt>
    <dgm:pt modelId="{FCB9F74A-1A90-4F5C-914D-06C3B789922F}" type="pres">
      <dgm:prSet presAssocID="{83F3730D-FC0D-4581-9810-A5B4D6F50DDB}" presName="node" presStyleLbl="node1" presStyleIdx="3" presStyleCnt="11">
        <dgm:presLayoutVars>
          <dgm:bulletEnabled val="1"/>
        </dgm:presLayoutVars>
      </dgm:prSet>
      <dgm:spPr/>
    </dgm:pt>
    <dgm:pt modelId="{96FBCB8B-2FB6-4CAC-A0D7-F501F3C35A37}" type="pres">
      <dgm:prSet presAssocID="{FAC8D089-F5DF-468C-AC85-20BC1EFB89B8}" presName="sibTrans" presStyleLbl="sibTrans1D1" presStyleIdx="3" presStyleCnt="10"/>
      <dgm:spPr/>
    </dgm:pt>
    <dgm:pt modelId="{7C11E20E-91A0-4EA3-A8F6-88F27ACA275D}" type="pres">
      <dgm:prSet presAssocID="{FAC8D089-F5DF-468C-AC85-20BC1EFB89B8}" presName="connectorText" presStyleLbl="sibTrans1D1" presStyleIdx="3" presStyleCnt="10"/>
      <dgm:spPr/>
    </dgm:pt>
    <dgm:pt modelId="{E7B1F2AF-574D-405B-BEF0-85FDD134198D}" type="pres">
      <dgm:prSet presAssocID="{A9C40612-1CFA-40C5-85FE-C6DBBCB3E79D}" presName="node" presStyleLbl="node1" presStyleIdx="4" presStyleCnt="11">
        <dgm:presLayoutVars>
          <dgm:bulletEnabled val="1"/>
        </dgm:presLayoutVars>
      </dgm:prSet>
      <dgm:spPr/>
    </dgm:pt>
    <dgm:pt modelId="{B5A6CEB4-B7AA-47FB-8AB1-0D1E730A1ABC}" type="pres">
      <dgm:prSet presAssocID="{F70ED4F7-4455-483A-918B-80EDF7D1879E}" presName="sibTrans" presStyleLbl="sibTrans1D1" presStyleIdx="4" presStyleCnt="10"/>
      <dgm:spPr/>
    </dgm:pt>
    <dgm:pt modelId="{F7E88D85-6C72-4BF9-8ACD-144E3E5ED2AF}" type="pres">
      <dgm:prSet presAssocID="{F70ED4F7-4455-483A-918B-80EDF7D1879E}" presName="connectorText" presStyleLbl="sibTrans1D1" presStyleIdx="4" presStyleCnt="10"/>
      <dgm:spPr/>
    </dgm:pt>
    <dgm:pt modelId="{358A3C7E-6100-43B0-ADE9-51B26A8E2992}" type="pres">
      <dgm:prSet presAssocID="{0951DA4F-F18A-43A7-993A-305A9D0F0E36}" presName="node" presStyleLbl="node1" presStyleIdx="5" presStyleCnt="11">
        <dgm:presLayoutVars>
          <dgm:bulletEnabled val="1"/>
        </dgm:presLayoutVars>
      </dgm:prSet>
      <dgm:spPr/>
    </dgm:pt>
    <dgm:pt modelId="{D5678FBE-0852-4D75-89B9-89801C847F6A}" type="pres">
      <dgm:prSet presAssocID="{534C7645-0172-4113-9ED1-588B9128410D}" presName="sibTrans" presStyleLbl="sibTrans1D1" presStyleIdx="5" presStyleCnt="10"/>
      <dgm:spPr/>
    </dgm:pt>
    <dgm:pt modelId="{FA8BDD94-5102-4B5E-8481-8102258897E1}" type="pres">
      <dgm:prSet presAssocID="{534C7645-0172-4113-9ED1-588B9128410D}" presName="connectorText" presStyleLbl="sibTrans1D1" presStyleIdx="5" presStyleCnt="10"/>
      <dgm:spPr/>
    </dgm:pt>
    <dgm:pt modelId="{AC7CE49E-49E9-40ED-981C-0675162E4209}" type="pres">
      <dgm:prSet presAssocID="{B8C5E29F-3357-4D95-93B3-AD2E9B7041E7}" presName="node" presStyleLbl="node1" presStyleIdx="6" presStyleCnt="11">
        <dgm:presLayoutVars>
          <dgm:bulletEnabled val="1"/>
        </dgm:presLayoutVars>
      </dgm:prSet>
      <dgm:spPr/>
    </dgm:pt>
    <dgm:pt modelId="{D24F7E40-0A2C-4A2A-9FF3-3910012F5E18}" type="pres">
      <dgm:prSet presAssocID="{3EA10FD9-E3EA-45F3-8369-A7599FB937ED}" presName="sibTrans" presStyleLbl="sibTrans1D1" presStyleIdx="6" presStyleCnt="10"/>
      <dgm:spPr/>
    </dgm:pt>
    <dgm:pt modelId="{F7DD0160-ACDE-419B-876F-5436EE2F589B}" type="pres">
      <dgm:prSet presAssocID="{3EA10FD9-E3EA-45F3-8369-A7599FB937ED}" presName="connectorText" presStyleLbl="sibTrans1D1" presStyleIdx="6" presStyleCnt="10"/>
      <dgm:spPr/>
    </dgm:pt>
    <dgm:pt modelId="{E8417AC7-DA46-42E7-B767-79AEB71E2150}" type="pres">
      <dgm:prSet presAssocID="{CAB09B03-5182-4B0A-9FA8-0B50AD215DBE}" presName="node" presStyleLbl="node1" presStyleIdx="7" presStyleCnt="11">
        <dgm:presLayoutVars>
          <dgm:bulletEnabled val="1"/>
        </dgm:presLayoutVars>
      </dgm:prSet>
      <dgm:spPr/>
    </dgm:pt>
    <dgm:pt modelId="{3DAE973F-1C09-4AB7-9E39-49D2F198FC50}" type="pres">
      <dgm:prSet presAssocID="{3BE0AA29-8836-4CB8-BC54-A46FCDFF712D}" presName="sibTrans" presStyleLbl="sibTrans1D1" presStyleIdx="7" presStyleCnt="10"/>
      <dgm:spPr/>
    </dgm:pt>
    <dgm:pt modelId="{44B00719-1755-42E3-94BE-73625F2E1992}" type="pres">
      <dgm:prSet presAssocID="{3BE0AA29-8836-4CB8-BC54-A46FCDFF712D}" presName="connectorText" presStyleLbl="sibTrans1D1" presStyleIdx="7" presStyleCnt="10"/>
      <dgm:spPr/>
    </dgm:pt>
    <dgm:pt modelId="{EBA6740A-CE51-4C6C-8DA3-1BA61C464DA9}" type="pres">
      <dgm:prSet presAssocID="{D18A2DBB-F238-4FAE-B507-BBD33CF1FF5A}" presName="node" presStyleLbl="node1" presStyleIdx="8" presStyleCnt="11" custScaleX="90217">
        <dgm:presLayoutVars>
          <dgm:bulletEnabled val="1"/>
        </dgm:presLayoutVars>
      </dgm:prSet>
      <dgm:spPr/>
    </dgm:pt>
    <dgm:pt modelId="{F7AEA96F-C6D2-4923-A038-7F9C67435DF1}" type="pres">
      <dgm:prSet presAssocID="{7F52A873-40B5-4FAB-B437-63CE67B4EDCF}" presName="sibTrans" presStyleLbl="sibTrans1D1" presStyleIdx="8" presStyleCnt="10"/>
      <dgm:spPr/>
    </dgm:pt>
    <dgm:pt modelId="{4A7F0618-094C-4BE6-9CEF-B426921ADF88}" type="pres">
      <dgm:prSet presAssocID="{7F52A873-40B5-4FAB-B437-63CE67B4EDCF}" presName="connectorText" presStyleLbl="sibTrans1D1" presStyleIdx="8" presStyleCnt="10"/>
      <dgm:spPr/>
    </dgm:pt>
    <dgm:pt modelId="{4399C5E6-32ED-4DEE-97B0-C6CBBA71F202}" type="pres">
      <dgm:prSet presAssocID="{692B97A3-39DF-4EB8-9D14-015A1DA2E64A}" presName="node" presStyleLbl="node1" presStyleIdx="9" presStyleCnt="11">
        <dgm:presLayoutVars>
          <dgm:bulletEnabled val="1"/>
        </dgm:presLayoutVars>
      </dgm:prSet>
      <dgm:spPr/>
    </dgm:pt>
    <dgm:pt modelId="{7556AE7B-FA7A-468E-A76B-DF0C51ECB059}" type="pres">
      <dgm:prSet presAssocID="{6DE5EE1D-2B65-4CDD-8019-0C31D45B6127}" presName="sibTrans" presStyleLbl="sibTrans1D1" presStyleIdx="9" presStyleCnt="10"/>
      <dgm:spPr/>
    </dgm:pt>
    <dgm:pt modelId="{98AAE423-59EE-497D-8B0A-BFD37C84E91F}" type="pres">
      <dgm:prSet presAssocID="{6DE5EE1D-2B65-4CDD-8019-0C31D45B6127}" presName="connectorText" presStyleLbl="sibTrans1D1" presStyleIdx="9" presStyleCnt="10"/>
      <dgm:spPr/>
    </dgm:pt>
    <dgm:pt modelId="{088D3125-0F8F-43F8-A59C-D2E74C6E4E14}" type="pres">
      <dgm:prSet presAssocID="{9BA332A8-D269-4C67-8D50-612174289DE3}" presName="node" presStyleLbl="node1" presStyleIdx="10" presStyleCnt="11" custScaleX="110937" custScaleY="119116" custLinFactNeighborX="1676" custLinFactNeighborY="2584">
        <dgm:presLayoutVars>
          <dgm:bulletEnabled val="1"/>
        </dgm:presLayoutVars>
      </dgm:prSet>
      <dgm:spPr/>
    </dgm:pt>
  </dgm:ptLst>
  <dgm:cxnLst>
    <dgm:cxn modelId="{5EB1E30B-7384-4CC2-B04D-CF40E386EC9E}" srcId="{C83F9538-FA41-46C1-ABF9-24FEB891CF94}" destId="{83F3730D-FC0D-4581-9810-A5B4D6F50DDB}" srcOrd="3" destOrd="0" parTransId="{6BC4B761-4AB9-4073-9D1E-9A26A8A1A1F7}" sibTransId="{FAC8D089-F5DF-468C-AC85-20BC1EFB89B8}"/>
    <dgm:cxn modelId="{D6DEE418-F1D9-481F-A6A1-86ECD2250EEF}" type="presOf" srcId="{B4F33E07-CF34-4447-8DA4-1A979968AD44}" destId="{644C63FC-FDAC-481B-BAF9-B1FB7C84E7A5}" srcOrd="0" destOrd="0" presId="urn:microsoft.com/office/officeart/2016/7/layout/RepeatingBendingProcessNew"/>
    <dgm:cxn modelId="{FE45EA19-D8BF-4AAF-99F2-044752B2C148}" type="presOf" srcId="{B4F33E07-CF34-4447-8DA4-1A979968AD44}" destId="{CB675B33-FC0A-46C5-8D9D-FD02E5F43CDD}" srcOrd="1" destOrd="0" presId="urn:microsoft.com/office/officeart/2016/7/layout/RepeatingBendingProcessNew"/>
    <dgm:cxn modelId="{E1632820-E489-4621-90B5-635FFB7DF100}" type="presOf" srcId="{534C7645-0172-4113-9ED1-588B9128410D}" destId="{D5678FBE-0852-4D75-89B9-89801C847F6A}" srcOrd="0" destOrd="0" presId="urn:microsoft.com/office/officeart/2016/7/layout/RepeatingBendingProcessNew"/>
    <dgm:cxn modelId="{19A92826-4A41-47FC-B77A-CEC4D99E25A7}" type="presOf" srcId="{3BE0AA29-8836-4CB8-BC54-A46FCDFF712D}" destId="{44B00719-1755-42E3-94BE-73625F2E1992}" srcOrd="1" destOrd="0" presId="urn:microsoft.com/office/officeart/2016/7/layout/RepeatingBendingProcessNew"/>
    <dgm:cxn modelId="{E0230C28-A3A1-4E5A-8A0A-6A54F4558BD2}" srcId="{C83F9538-FA41-46C1-ABF9-24FEB891CF94}" destId="{0951DA4F-F18A-43A7-993A-305A9D0F0E36}" srcOrd="5" destOrd="0" parTransId="{D61FD070-91D1-4B75-8A43-C5295B1486F5}" sibTransId="{534C7645-0172-4113-9ED1-588B9128410D}"/>
    <dgm:cxn modelId="{2E9E8129-65B1-46D2-92E4-E3E170D59EDB}" type="presOf" srcId="{CAB09B03-5182-4B0A-9FA8-0B50AD215DBE}" destId="{E8417AC7-DA46-42E7-B767-79AEB71E2150}" srcOrd="0" destOrd="0" presId="urn:microsoft.com/office/officeart/2016/7/layout/RepeatingBendingProcessNew"/>
    <dgm:cxn modelId="{1D059329-9B80-4C16-9162-9AFEFC051369}" type="presOf" srcId="{83F3730D-FC0D-4581-9810-A5B4D6F50DDB}" destId="{FCB9F74A-1A90-4F5C-914D-06C3B789922F}" srcOrd="0" destOrd="0" presId="urn:microsoft.com/office/officeart/2016/7/layout/RepeatingBendingProcessNew"/>
    <dgm:cxn modelId="{18455E2C-8B36-4CBA-9D96-A89E871CCD78}" type="presOf" srcId="{D6ECA250-E85A-41B1-A22B-0CDD5B4415B6}" destId="{FDE4FA6A-262D-4E12-A6AE-94B790397E63}" srcOrd="1" destOrd="0" presId="urn:microsoft.com/office/officeart/2016/7/layout/RepeatingBendingProcessNew"/>
    <dgm:cxn modelId="{68263639-AE54-439F-91AF-217E41CED390}" type="presOf" srcId="{C83F9538-FA41-46C1-ABF9-24FEB891CF94}" destId="{E878C0D5-A137-4F6D-A3AB-DA3B336C242D}" srcOrd="0" destOrd="0" presId="urn:microsoft.com/office/officeart/2016/7/layout/RepeatingBendingProcessNew"/>
    <dgm:cxn modelId="{11F49741-8D83-4812-87BF-F697DA4DF3E8}" type="presOf" srcId="{D197CB3A-A4FA-4406-8350-EE8036522045}" destId="{B7FAAC1B-7DAE-4FDB-849E-71E9B2423432}" srcOrd="1" destOrd="0" presId="urn:microsoft.com/office/officeart/2016/7/layout/RepeatingBendingProcessNew"/>
    <dgm:cxn modelId="{3E43B664-6FFB-43A7-ABB3-7FC9898BC860}" srcId="{C83F9538-FA41-46C1-ABF9-24FEB891CF94}" destId="{A9C40612-1CFA-40C5-85FE-C6DBBCB3E79D}" srcOrd="4" destOrd="0" parTransId="{80D02A9F-A8FC-4AB1-8C5B-BB0AD03057DC}" sibTransId="{F70ED4F7-4455-483A-918B-80EDF7D1879E}"/>
    <dgm:cxn modelId="{090ECC65-3E3D-4633-8E08-27D3BFD09781}" type="presOf" srcId="{534C7645-0172-4113-9ED1-588B9128410D}" destId="{FA8BDD94-5102-4B5E-8481-8102258897E1}" srcOrd="1" destOrd="0" presId="urn:microsoft.com/office/officeart/2016/7/layout/RepeatingBendingProcessNew"/>
    <dgm:cxn modelId="{0AB3DD67-4A3F-4083-A052-383F66BC604B}" type="presOf" srcId="{9BA332A8-D269-4C67-8D50-612174289DE3}" destId="{088D3125-0F8F-43F8-A59C-D2E74C6E4E14}" srcOrd="0" destOrd="0" presId="urn:microsoft.com/office/officeart/2016/7/layout/RepeatingBendingProcessNew"/>
    <dgm:cxn modelId="{B9992248-EAB2-4E80-B31D-6FB400471144}" type="presOf" srcId="{F70ED4F7-4455-483A-918B-80EDF7D1879E}" destId="{B5A6CEB4-B7AA-47FB-8AB1-0D1E730A1ABC}" srcOrd="0" destOrd="0" presId="urn:microsoft.com/office/officeart/2016/7/layout/RepeatingBendingProcessNew"/>
    <dgm:cxn modelId="{F19F036B-EC20-4E41-B948-C6DC5CEDF323}" type="presOf" srcId="{7F52A873-40B5-4FAB-B437-63CE67B4EDCF}" destId="{F7AEA96F-C6D2-4923-A038-7F9C67435DF1}" srcOrd="0" destOrd="0" presId="urn:microsoft.com/office/officeart/2016/7/layout/RepeatingBendingProcessNew"/>
    <dgm:cxn modelId="{2534FA4E-A3EE-4F4A-A758-31EC03726589}" type="presOf" srcId="{D18A2DBB-F238-4FAE-B507-BBD33CF1FF5A}" destId="{EBA6740A-CE51-4C6C-8DA3-1BA61C464DA9}" srcOrd="0" destOrd="0" presId="urn:microsoft.com/office/officeart/2016/7/layout/RepeatingBendingProcessNew"/>
    <dgm:cxn modelId="{B6B8336F-55D9-431E-89DC-7D924D31F7F0}" type="presOf" srcId="{7F52A873-40B5-4FAB-B437-63CE67B4EDCF}" destId="{4A7F0618-094C-4BE6-9CEF-B426921ADF88}" srcOrd="1" destOrd="0" presId="urn:microsoft.com/office/officeart/2016/7/layout/RepeatingBendingProcessNew"/>
    <dgm:cxn modelId="{EE4E3D50-8992-4508-880A-70BB0908A2DA}" srcId="{C83F9538-FA41-46C1-ABF9-24FEB891CF94}" destId="{692B97A3-39DF-4EB8-9D14-015A1DA2E64A}" srcOrd="9" destOrd="0" parTransId="{60E4E52F-AA88-4189-8F64-1D657F4E18A4}" sibTransId="{6DE5EE1D-2B65-4CDD-8019-0C31D45B6127}"/>
    <dgm:cxn modelId="{E63EA177-DB5F-4A3E-863F-F2534375894B}" type="presOf" srcId="{A9C40612-1CFA-40C5-85FE-C6DBBCB3E79D}" destId="{E7B1F2AF-574D-405B-BEF0-85FDD134198D}" srcOrd="0" destOrd="0" presId="urn:microsoft.com/office/officeart/2016/7/layout/RepeatingBendingProcessNew"/>
    <dgm:cxn modelId="{40151C7B-1984-4301-B705-10B390EA5231}" srcId="{C83F9538-FA41-46C1-ABF9-24FEB891CF94}" destId="{B8C5E29F-3357-4D95-93B3-AD2E9B7041E7}" srcOrd="6" destOrd="0" parTransId="{F741F632-47C7-4AD8-ACC5-28C9F2D4BAB3}" sibTransId="{3EA10FD9-E3EA-45F3-8369-A7599FB937ED}"/>
    <dgm:cxn modelId="{26B25B7F-2854-46D9-ACF3-4AB41D9FA1BA}" type="presOf" srcId="{0951DA4F-F18A-43A7-993A-305A9D0F0E36}" destId="{358A3C7E-6100-43B0-ADE9-51B26A8E2992}" srcOrd="0" destOrd="0" presId="urn:microsoft.com/office/officeart/2016/7/layout/RepeatingBendingProcessNew"/>
    <dgm:cxn modelId="{AEE08F80-ED13-4774-9992-7445F984966F}" srcId="{C83F9538-FA41-46C1-ABF9-24FEB891CF94}" destId="{CAB09B03-5182-4B0A-9FA8-0B50AD215DBE}" srcOrd="7" destOrd="0" parTransId="{B3AD9992-4FDC-4840-A5F5-45F73EDBCDBB}" sibTransId="{3BE0AA29-8836-4CB8-BC54-A46FCDFF712D}"/>
    <dgm:cxn modelId="{DF9E3C81-8899-41E4-9386-8841DF0A57BA}" type="presOf" srcId="{22FA7E53-AFB5-492A-9A9E-B96F5BE5F8AC}" destId="{E94DF550-20A7-4FEE-8D00-6DAE1026A622}" srcOrd="0" destOrd="0" presId="urn:microsoft.com/office/officeart/2016/7/layout/RepeatingBendingProcessNew"/>
    <dgm:cxn modelId="{3C8DDC96-2756-4648-85D9-E7776441421D}" srcId="{C83F9538-FA41-46C1-ABF9-24FEB891CF94}" destId="{22FA7E53-AFB5-492A-9A9E-B96F5BE5F8AC}" srcOrd="1" destOrd="0" parTransId="{087184D0-1081-4BA7-B40C-AFBEE0F53FBE}" sibTransId="{B4F33E07-CF34-4447-8DA4-1A979968AD44}"/>
    <dgm:cxn modelId="{8DFC2F9F-B4E7-4A0E-84B4-D9941ED9C620}" type="presOf" srcId="{D6ECA250-E85A-41B1-A22B-0CDD5B4415B6}" destId="{4E2317CE-41C5-4E8B-B6DC-C8791D69D60B}" srcOrd="0" destOrd="0" presId="urn:microsoft.com/office/officeart/2016/7/layout/RepeatingBendingProcessNew"/>
    <dgm:cxn modelId="{7692E1A4-57BF-4CE6-8EB5-8EBB0C1277EA}" type="presOf" srcId="{3EA10FD9-E3EA-45F3-8369-A7599FB937ED}" destId="{F7DD0160-ACDE-419B-876F-5436EE2F589B}" srcOrd="1" destOrd="0" presId="urn:microsoft.com/office/officeart/2016/7/layout/RepeatingBendingProcessNew"/>
    <dgm:cxn modelId="{4CFEBBAC-BDBF-449E-A406-51FE7F1FE152}" type="presOf" srcId="{692B97A3-39DF-4EB8-9D14-015A1DA2E64A}" destId="{4399C5E6-32ED-4DEE-97B0-C6CBBA71F202}" srcOrd="0" destOrd="0" presId="urn:microsoft.com/office/officeart/2016/7/layout/RepeatingBendingProcessNew"/>
    <dgm:cxn modelId="{97BE7DAE-9380-43ED-B3AA-8A2C5BA711D1}" type="presOf" srcId="{F70ED4F7-4455-483A-918B-80EDF7D1879E}" destId="{F7E88D85-6C72-4BF9-8ACD-144E3E5ED2AF}" srcOrd="1" destOrd="0" presId="urn:microsoft.com/office/officeart/2016/7/layout/RepeatingBendingProcessNew"/>
    <dgm:cxn modelId="{A0521AB6-E982-4175-8BB4-E4E6D122A8AA}" type="presOf" srcId="{3BE0AA29-8836-4CB8-BC54-A46FCDFF712D}" destId="{3DAE973F-1C09-4AB7-9E39-49D2F198FC50}" srcOrd="0" destOrd="0" presId="urn:microsoft.com/office/officeart/2016/7/layout/RepeatingBendingProcessNew"/>
    <dgm:cxn modelId="{27D72ABE-C28D-4CD0-B998-86FA5DA3879B}" type="presOf" srcId="{B8C5E29F-3357-4D95-93B3-AD2E9B7041E7}" destId="{AC7CE49E-49E9-40ED-981C-0675162E4209}" srcOrd="0" destOrd="0" presId="urn:microsoft.com/office/officeart/2016/7/layout/RepeatingBendingProcessNew"/>
    <dgm:cxn modelId="{A7C5E2BF-D6CC-4975-A91A-00075B874E8A}" type="presOf" srcId="{0C1D86A0-2255-4167-8389-74D7336425EE}" destId="{49A22440-886C-4825-A2DD-D805E24CB629}" srcOrd="0" destOrd="0" presId="urn:microsoft.com/office/officeart/2016/7/layout/RepeatingBendingProcessNew"/>
    <dgm:cxn modelId="{B01DAFC2-7C53-46E6-9748-C2388A18E185}" type="presOf" srcId="{FAC8D089-F5DF-468C-AC85-20BC1EFB89B8}" destId="{7C11E20E-91A0-4EA3-A8F6-88F27ACA275D}" srcOrd="1" destOrd="0" presId="urn:microsoft.com/office/officeart/2016/7/layout/RepeatingBendingProcessNew"/>
    <dgm:cxn modelId="{5DD9FEC4-B729-4418-9C63-0713B41DD150}" type="presOf" srcId="{D197CB3A-A4FA-4406-8350-EE8036522045}" destId="{7A64EEDB-C1F7-4FDF-B07A-E1DBF04BACCC}" srcOrd="0" destOrd="0" presId="urn:microsoft.com/office/officeart/2016/7/layout/RepeatingBendingProcessNew"/>
    <dgm:cxn modelId="{BAA644CA-957A-4D51-ADDB-172C12CA85E1}" srcId="{C83F9538-FA41-46C1-ABF9-24FEB891CF94}" destId="{0C1D86A0-2255-4167-8389-74D7336425EE}" srcOrd="2" destOrd="0" parTransId="{83FF3555-DFF8-4D8E-A4BB-0FC35630527F}" sibTransId="{D197CB3A-A4FA-4406-8350-EE8036522045}"/>
    <dgm:cxn modelId="{54BE33D3-5671-43A7-B181-05199626E534}" type="presOf" srcId="{FAC8D089-F5DF-468C-AC85-20BC1EFB89B8}" destId="{96FBCB8B-2FB6-4CAC-A0D7-F501F3C35A37}" srcOrd="0" destOrd="0" presId="urn:microsoft.com/office/officeart/2016/7/layout/RepeatingBendingProcessNew"/>
    <dgm:cxn modelId="{B4F3D0D5-A3B3-4219-95FC-27915991A6AB}" type="presOf" srcId="{3EA10FD9-E3EA-45F3-8369-A7599FB937ED}" destId="{D24F7E40-0A2C-4A2A-9FF3-3910012F5E18}" srcOrd="0" destOrd="0" presId="urn:microsoft.com/office/officeart/2016/7/layout/RepeatingBendingProcessNew"/>
    <dgm:cxn modelId="{9D06D0E8-7236-4C41-AB8A-CF04B707793F}" type="presOf" srcId="{D4BDD0C7-8DDC-45D5-9E5B-8824DB13376F}" destId="{847541F9-BD2F-4AB3-8C51-E08E330424B1}" srcOrd="0" destOrd="0" presId="urn:microsoft.com/office/officeart/2016/7/layout/RepeatingBendingProcessNew"/>
    <dgm:cxn modelId="{FB515AEA-F6D7-4574-AF6E-F11733AB15A3}" srcId="{C83F9538-FA41-46C1-ABF9-24FEB891CF94}" destId="{D18A2DBB-F238-4FAE-B507-BBD33CF1FF5A}" srcOrd="8" destOrd="0" parTransId="{32DEB002-065F-49B2-A367-12FD5CBEDDAD}" sibTransId="{7F52A873-40B5-4FAB-B437-63CE67B4EDCF}"/>
    <dgm:cxn modelId="{EEF9B0F3-51C8-4ABA-B72B-EBDB2BF96B2C}" srcId="{C83F9538-FA41-46C1-ABF9-24FEB891CF94}" destId="{9BA332A8-D269-4C67-8D50-612174289DE3}" srcOrd="10" destOrd="0" parTransId="{CA988955-35C8-4D5D-838C-157F29AD2043}" sibTransId="{5CD221D8-DDB0-4526-BC79-3D9DD0C5EF43}"/>
    <dgm:cxn modelId="{EAA21AF5-1886-44BD-A886-865C05BB93D2}" type="presOf" srcId="{6DE5EE1D-2B65-4CDD-8019-0C31D45B6127}" destId="{98AAE423-59EE-497D-8B0A-BFD37C84E91F}" srcOrd="1" destOrd="0" presId="urn:microsoft.com/office/officeart/2016/7/layout/RepeatingBendingProcessNew"/>
    <dgm:cxn modelId="{D506E2F6-469D-4175-807E-6E6F977A9B58}" type="presOf" srcId="{6DE5EE1D-2B65-4CDD-8019-0C31D45B6127}" destId="{7556AE7B-FA7A-468E-A76B-DF0C51ECB059}" srcOrd="0" destOrd="0" presId="urn:microsoft.com/office/officeart/2016/7/layout/RepeatingBendingProcessNew"/>
    <dgm:cxn modelId="{935BAFFD-0D30-4CE4-9198-37AA8140379E}" srcId="{C83F9538-FA41-46C1-ABF9-24FEB891CF94}" destId="{D4BDD0C7-8DDC-45D5-9E5B-8824DB13376F}" srcOrd="0" destOrd="0" parTransId="{2881EA16-C592-49A1-8589-79C6B85C4976}" sibTransId="{D6ECA250-E85A-41B1-A22B-0CDD5B4415B6}"/>
    <dgm:cxn modelId="{914BE245-0C94-49B2-8A8E-DF048DE3ED82}" type="presParOf" srcId="{E878C0D5-A137-4F6D-A3AB-DA3B336C242D}" destId="{847541F9-BD2F-4AB3-8C51-E08E330424B1}" srcOrd="0" destOrd="0" presId="urn:microsoft.com/office/officeart/2016/7/layout/RepeatingBendingProcessNew"/>
    <dgm:cxn modelId="{6279CD53-ABB7-444E-8D74-B12AE6BE21E6}" type="presParOf" srcId="{E878C0D5-A137-4F6D-A3AB-DA3B336C242D}" destId="{4E2317CE-41C5-4E8B-B6DC-C8791D69D60B}" srcOrd="1" destOrd="0" presId="urn:microsoft.com/office/officeart/2016/7/layout/RepeatingBendingProcessNew"/>
    <dgm:cxn modelId="{92AE03E9-7E75-4372-A535-76FDAAA94482}" type="presParOf" srcId="{4E2317CE-41C5-4E8B-B6DC-C8791D69D60B}" destId="{FDE4FA6A-262D-4E12-A6AE-94B790397E63}" srcOrd="0" destOrd="0" presId="urn:microsoft.com/office/officeart/2016/7/layout/RepeatingBendingProcessNew"/>
    <dgm:cxn modelId="{68A5CC6F-D840-469D-9C14-07D9F3D50C0B}" type="presParOf" srcId="{E878C0D5-A137-4F6D-A3AB-DA3B336C242D}" destId="{E94DF550-20A7-4FEE-8D00-6DAE1026A622}" srcOrd="2" destOrd="0" presId="urn:microsoft.com/office/officeart/2016/7/layout/RepeatingBendingProcessNew"/>
    <dgm:cxn modelId="{38B883CA-248C-45AB-A4BF-316DF4A9B65E}" type="presParOf" srcId="{E878C0D5-A137-4F6D-A3AB-DA3B336C242D}" destId="{644C63FC-FDAC-481B-BAF9-B1FB7C84E7A5}" srcOrd="3" destOrd="0" presId="urn:microsoft.com/office/officeart/2016/7/layout/RepeatingBendingProcessNew"/>
    <dgm:cxn modelId="{C2340499-BF7C-4923-B775-A00E7CA598DB}" type="presParOf" srcId="{644C63FC-FDAC-481B-BAF9-B1FB7C84E7A5}" destId="{CB675B33-FC0A-46C5-8D9D-FD02E5F43CDD}" srcOrd="0" destOrd="0" presId="urn:microsoft.com/office/officeart/2016/7/layout/RepeatingBendingProcessNew"/>
    <dgm:cxn modelId="{D19AABD8-8223-4D4E-8668-9516172A7C00}" type="presParOf" srcId="{E878C0D5-A137-4F6D-A3AB-DA3B336C242D}" destId="{49A22440-886C-4825-A2DD-D805E24CB629}" srcOrd="4" destOrd="0" presId="urn:microsoft.com/office/officeart/2016/7/layout/RepeatingBendingProcessNew"/>
    <dgm:cxn modelId="{80FAED8A-B32F-415F-A959-DCEE54275696}" type="presParOf" srcId="{E878C0D5-A137-4F6D-A3AB-DA3B336C242D}" destId="{7A64EEDB-C1F7-4FDF-B07A-E1DBF04BACCC}" srcOrd="5" destOrd="0" presId="urn:microsoft.com/office/officeart/2016/7/layout/RepeatingBendingProcessNew"/>
    <dgm:cxn modelId="{8C9809D8-B7A9-4C61-B69B-A637509ADE95}" type="presParOf" srcId="{7A64EEDB-C1F7-4FDF-B07A-E1DBF04BACCC}" destId="{B7FAAC1B-7DAE-4FDB-849E-71E9B2423432}" srcOrd="0" destOrd="0" presId="urn:microsoft.com/office/officeart/2016/7/layout/RepeatingBendingProcessNew"/>
    <dgm:cxn modelId="{D9781988-97AB-471A-9EFC-6F9B979B9D9D}" type="presParOf" srcId="{E878C0D5-A137-4F6D-A3AB-DA3B336C242D}" destId="{FCB9F74A-1A90-4F5C-914D-06C3B789922F}" srcOrd="6" destOrd="0" presId="urn:microsoft.com/office/officeart/2016/7/layout/RepeatingBendingProcessNew"/>
    <dgm:cxn modelId="{3F25315A-60D0-4420-AE18-27C9A9576B53}" type="presParOf" srcId="{E878C0D5-A137-4F6D-A3AB-DA3B336C242D}" destId="{96FBCB8B-2FB6-4CAC-A0D7-F501F3C35A37}" srcOrd="7" destOrd="0" presId="urn:microsoft.com/office/officeart/2016/7/layout/RepeatingBendingProcessNew"/>
    <dgm:cxn modelId="{A65E431B-7115-4797-90F9-04CA081EC0FE}" type="presParOf" srcId="{96FBCB8B-2FB6-4CAC-A0D7-F501F3C35A37}" destId="{7C11E20E-91A0-4EA3-A8F6-88F27ACA275D}" srcOrd="0" destOrd="0" presId="urn:microsoft.com/office/officeart/2016/7/layout/RepeatingBendingProcessNew"/>
    <dgm:cxn modelId="{173BFC2D-E89E-407E-B63A-DBD0C6123618}" type="presParOf" srcId="{E878C0D5-A137-4F6D-A3AB-DA3B336C242D}" destId="{E7B1F2AF-574D-405B-BEF0-85FDD134198D}" srcOrd="8" destOrd="0" presId="urn:microsoft.com/office/officeart/2016/7/layout/RepeatingBendingProcessNew"/>
    <dgm:cxn modelId="{70533CD4-5C0A-4E56-AF24-A538C16F1E7F}" type="presParOf" srcId="{E878C0D5-A137-4F6D-A3AB-DA3B336C242D}" destId="{B5A6CEB4-B7AA-47FB-8AB1-0D1E730A1ABC}" srcOrd="9" destOrd="0" presId="urn:microsoft.com/office/officeart/2016/7/layout/RepeatingBendingProcessNew"/>
    <dgm:cxn modelId="{C3DD1208-7A7C-4171-B948-6F667061B9F7}" type="presParOf" srcId="{B5A6CEB4-B7AA-47FB-8AB1-0D1E730A1ABC}" destId="{F7E88D85-6C72-4BF9-8ACD-144E3E5ED2AF}" srcOrd="0" destOrd="0" presId="urn:microsoft.com/office/officeart/2016/7/layout/RepeatingBendingProcessNew"/>
    <dgm:cxn modelId="{70BBF473-A77C-40D5-BBFE-BF76AE9DF91E}" type="presParOf" srcId="{E878C0D5-A137-4F6D-A3AB-DA3B336C242D}" destId="{358A3C7E-6100-43B0-ADE9-51B26A8E2992}" srcOrd="10" destOrd="0" presId="urn:microsoft.com/office/officeart/2016/7/layout/RepeatingBendingProcessNew"/>
    <dgm:cxn modelId="{B3AE161D-CB9B-4FF0-981A-32F41C227802}" type="presParOf" srcId="{E878C0D5-A137-4F6D-A3AB-DA3B336C242D}" destId="{D5678FBE-0852-4D75-89B9-89801C847F6A}" srcOrd="11" destOrd="0" presId="urn:microsoft.com/office/officeart/2016/7/layout/RepeatingBendingProcessNew"/>
    <dgm:cxn modelId="{576B4782-C50B-4DA1-94E5-833710EDD3AE}" type="presParOf" srcId="{D5678FBE-0852-4D75-89B9-89801C847F6A}" destId="{FA8BDD94-5102-4B5E-8481-8102258897E1}" srcOrd="0" destOrd="0" presId="urn:microsoft.com/office/officeart/2016/7/layout/RepeatingBendingProcessNew"/>
    <dgm:cxn modelId="{7784DE6C-8868-4202-90E4-5598675B6E92}" type="presParOf" srcId="{E878C0D5-A137-4F6D-A3AB-DA3B336C242D}" destId="{AC7CE49E-49E9-40ED-981C-0675162E4209}" srcOrd="12" destOrd="0" presId="urn:microsoft.com/office/officeart/2016/7/layout/RepeatingBendingProcessNew"/>
    <dgm:cxn modelId="{2578A640-8A6B-41A3-89CC-F01ABFF1DC61}" type="presParOf" srcId="{E878C0D5-A137-4F6D-A3AB-DA3B336C242D}" destId="{D24F7E40-0A2C-4A2A-9FF3-3910012F5E18}" srcOrd="13" destOrd="0" presId="urn:microsoft.com/office/officeart/2016/7/layout/RepeatingBendingProcessNew"/>
    <dgm:cxn modelId="{52D4B4E0-E119-4B56-9D90-781A5F4C98E7}" type="presParOf" srcId="{D24F7E40-0A2C-4A2A-9FF3-3910012F5E18}" destId="{F7DD0160-ACDE-419B-876F-5436EE2F589B}" srcOrd="0" destOrd="0" presId="urn:microsoft.com/office/officeart/2016/7/layout/RepeatingBendingProcessNew"/>
    <dgm:cxn modelId="{67E5A757-0495-4C1A-BAB0-B39A818EBE3D}" type="presParOf" srcId="{E878C0D5-A137-4F6D-A3AB-DA3B336C242D}" destId="{E8417AC7-DA46-42E7-B767-79AEB71E2150}" srcOrd="14" destOrd="0" presId="urn:microsoft.com/office/officeart/2016/7/layout/RepeatingBendingProcessNew"/>
    <dgm:cxn modelId="{1D5A638B-CA50-45CD-9DED-127D3B2B3103}" type="presParOf" srcId="{E878C0D5-A137-4F6D-A3AB-DA3B336C242D}" destId="{3DAE973F-1C09-4AB7-9E39-49D2F198FC50}" srcOrd="15" destOrd="0" presId="urn:microsoft.com/office/officeart/2016/7/layout/RepeatingBendingProcessNew"/>
    <dgm:cxn modelId="{08915D06-EE25-4592-A25C-F20317952361}" type="presParOf" srcId="{3DAE973F-1C09-4AB7-9E39-49D2F198FC50}" destId="{44B00719-1755-42E3-94BE-73625F2E1992}" srcOrd="0" destOrd="0" presId="urn:microsoft.com/office/officeart/2016/7/layout/RepeatingBendingProcessNew"/>
    <dgm:cxn modelId="{B71990DF-3F61-45A0-B22B-EFD45AD96D96}" type="presParOf" srcId="{E878C0D5-A137-4F6D-A3AB-DA3B336C242D}" destId="{EBA6740A-CE51-4C6C-8DA3-1BA61C464DA9}" srcOrd="16" destOrd="0" presId="urn:microsoft.com/office/officeart/2016/7/layout/RepeatingBendingProcessNew"/>
    <dgm:cxn modelId="{62428E34-714D-4E0A-915B-45BE6B0B3734}" type="presParOf" srcId="{E878C0D5-A137-4F6D-A3AB-DA3B336C242D}" destId="{F7AEA96F-C6D2-4923-A038-7F9C67435DF1}" srcOrd="17" destOrd="0" presId="urn:microsoft.com/office/officeart/2016/7/layout/RepeatingBendingProcessNew"/>
    <dgm:cxn modelId="{7AB09337-BAB3-413C-A8B4-7E4DE8CDB7A9}" type="presParOf" srcId="{F7AEA96F-C6D2-4923-A038-7F9C67435DF1}" destId="{4A7F0618-094C-4BE6-9CEF-B426921ADF88}" srcOrd="0" destOrd="0" presId="urn:microsoft.com/office/officeart/2016/7/layout/RepeatingBendingProcessNew"/>
    <dgm:cxn modelId="{CC22772C-9222-41EE-B171-6C408FD91C72}" type="presParOf" srcId="{E878C0D5-A137-4F6D-A3AB-DA3B336C242D}" destId="{4399C5E6-32ED-4DEE-97B0-C6CBBA71F202}" srcOrd="18" destOrd="0" presId="urn:microsoft.com/office/officeart/2016/7/layout/RepeatingBendingProcessNew"/>
    <dgm:cxn modelId="{FB506872-94AB-4660-94ED-94DF4C69BD9A}" type="presParOf" srcId="{E878C0D5-A137-4F6D-A3AB-DA3B336C242D}" destId="{7556AE7B-FA7A-468E-A76B-DF0C51ECB059}" srcOrd="19" destOrd="0" presId="urn:microsoft.com/office/officeart/2016/7/layout/RepeatingBendingProcessNew"/>
    <dgm:cxn modelId="{C79E742B-C4D3-4294-800D-04D8E7C9FB58}" type="presParOf" srcId="{7556AE7B-FA7A-468E-A76B-DF0C51ECB059}" destId="{98AAE423-59EE-497D-8B0A-BFD37C84E91F}" srcOrd="0" destOrd="0" presId="urn:microsoft.com/office/officeart/2016/7/layout/RepeatingBendingProcessNew"/>
    <dgm:cxn modelId="{F281C8B5-41E1-4B36-B685-B22254ADCC59}" type="presParOf" srcId="{E878C0D5-A137-4F6D-A3AB-DA3B336C242D}" destId="{088D3125-0F8F-43F8-A59C-D2E74C6E4E14}" srcOrd="20"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FAA19C-7FDF-4B05-92FF-BBA7A040F793}">
      <dsp:nvSpPr>
        <dsp:cNvPr id="0" name=""/>
        <dsp:cNvSpPr/>
      </dsp:nvSpPr>
      <dsp:spPr>
        <a:xfrm>
          <a:off x="0" y="0"/>
          <a:ext cx="6654525" cy="1512712"/>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tr-TR" sz="1100" kern="1200" dirty="0" err="1"/>
            <a:t>Titreyengöl</a:t>
          </a:r>
          <a:r>
            <a:rPr lang="tr-TR" sz="1100" kern="1200" dirty="0"/>
            <a:t> / Side’de bulunan </a:t>
          </a:r>
          <a:r>
            <a:rPr lang="tr-TR" sz="1100" kern="1200" dirty="0" err="1"/>
            <a:t>Lago’da</a:t>
          </a:r>
          <a:r>
            <a:rPr lang="tr-TR" sz="1100" kern="1200" dirty="0"/>
            <a:t> doğal güzelliklerin tadını çıkaran konuklarımız otelimize girdiklerinde onları eşsiz kumsalımız karşılar. Bununla birlikte kapalı alanda 1 adet çocuk 1 adet büyükler için ısıtmalı havuzumuz bulunmaktadır. Eşsiz konumu sayesinde odalarımızın çoğu deniz, havuz bir kısmı da göl, nehir ve orman manzaralıdır. Oda tercihiniz ne olursa olsun tatiliniz süresince Lago olarak sizlere lüks, konfor ve eğlencenin bir arada olduğu unutulmaz bir imkânı sunuyoruz.</a:t>
          </a:r>
          <a:endParaRPr lang="en-US" sz="1100" kern="1200" dirty="0"/>
        </a:p>
      </dsp:txBody>
      <dsp:txXfrm>
        <a:off x="44306" y="44306"/>
        <a:ext cx="5022190" cy="1424100"/>
      </dsp:txXfrm>
    </dsp:sp>
    <dsp:sp modelId="{F05C2A3E-7D7D-475C-B96F-7E331B2FF309}">
      <dsp:nvSpPr>
        <dsp:cNvPr id="0" name=""/>
        <dsp:cNvSpPr/>
      </dsp:nvSpPr>
      <dsp:spPr>
        <a:xfrm>
          <a:off x="587164" y="1764831"/>
          <a:ext cx="6654525" cy="1512712"/>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tr-TR" sz="1100" kern="1200"/>
            <a:t>Ayrıca Otelimizde profesyonel şeflerimizin ellerinden çıkan lezzet dolu yemekler, her biri kendine özgü bir lezzete sahip olan barlarla birlikte Dünya mutfaklarını sizlerle buluşturan restoranlarımız sizler için hazırdır. Konuklarımız otelimizde; bülbül ve çeşitli kuş sesleriyle uyanıp, Havuz ve deniz kenarında pırıl pırıl havuzumuzda ve mavi bayraklı berrak denizimizde yüzebilirsiniz. Bunların yanında Lago, saunadan spa’ya, fitness merkezine, bay, bayan kuaför, butik, kuyumcu, fotoğrafçı, oyun salonu, AVM gibi çeşitli hizmetleriyle de rahatınızı sağlamaktadır. Aqua, amfi tiyatro gösterileri, gece kulübü, çocuk kulübü, gibi aktivitelerimizle de doyumsuz eğlence mümkün!</a:t>
          </a:r>
          <a:endParaRPr lang="en-US" sz="1100" kern="1200"/>
        </a:p>
      </dsp:txBody>
      <dsp:txXfrm>
        <a:off x="631470" y="1809137"/>
        <a:ext cx="4995486" cy="1424100"/>
      </dsp:txXfrm>
    </dsp:sp>
    <dsp:sp modelId="{CD9C41D1-45E0-4C57-8AFD-062337A1C6BD}">
      <dsp:nvSpPr>
        <dsp:cNvPr id="0" name=""/>
        <dsp:cNvSpPr/>
      </dsp:nvSpPr>
      <dsp:spPr>
        <a:xfrm>
          <a:off x="1174328" y="3529662"/>
          <a:ext cx="6654525" cy="1512712"/>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tr-TR" sz="1100" kern="1200"/>
            <a:t>Otelimiz, göle 50, nehire 300 metredir. Burada yürüyüş, koşu, bisiklete biner balık tutar, dünyanın her yerinden gelen kuşları izleme fırsatını bulup, doğayla iç içe yaşayabilirsiniz. Ayrıca diğer yerler: Manavgat 4 km. Manavgat şelalesine 6 km Side’ye: 9km olup Side de Side antik şehrini anfi tiyatrosunu müzesini, Apollon Tapınağını ve Dünyada ilk Güneş saatini görme şansına erişebilirsiniz.</a:t>
          </a:r>
          <a:endParaRPr lang="en-US" sz="1100" kern="1200"/>
        </a:p>
      </dsp:txBody>
      <dsp:txXfrm>
        <a:off x="1218634" y="3573968"/>
        <a:ext cx="4995486" cy="1424100"/>
      </dsp:txXfrm>
    </dsp:sp>
    <dsp:sp modelId="{A1D0CADB-D5F0-405D-8D7D-42136CAD65DC}">
      <dsp:nvSpPr>
        <dsp:cNvPr id="0" name=""/>
        <dsp:cNvSpPr/>
      </dsp:nvSpPr>
      <dsp:spPr>
        <a:xfrm>
          <a:off x="5671262" y="1147140"/>
          <a:ext cx="983263" cy="983263"/>
        </a:xfrm>
        <a:prstGeom prst="downArrow">
          <a:avLst>
            <a:gd name="adj1" fmla="val 55000"/>
            <a:gd name="adj2" fmla="val 45000"/>
          </a:avLst>
        </a:prstGeom>
        <a:solidFill>
          <a:schemeClr val="tx1">
            <a:lumMod val="65000"/>
            <a:lumOff val="35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892496" y="1147140"/>
        <a:ext cx="540795" cy="739905"/>
      </dsp:txXfrm>
    </dsp:sp>
    <dsp:sp modelId="{FD5A6051-214F-46FE-A3A9-ED6EEDAD86FE}">
      <dsp:nvSpPr>
        <dsp:cNvPr id="0" name=""/>
        <dsp:cNvSpPr/>
      </dsp:nvSpPr>
      <dsp:spPr>
        <a:xfrm>
          <a:off x="6258426" y="2901886"/>
          <a:ext cx="983263" cy="983263"/>
        </a:xfrm>
        <a:prstGeom prst="downArrow">
          <a:avLst>
            <a:gd name="adj1" fmla="val 55000"/>
            <a:gd name="adj2" fmla="val 45000"/>
          </a:avLst>
        </a:prstGeom>
        <a:solidFill>
          <a:schemeClr val="tx1">
            <a:lumMod val="65000"/>
            <a:lumOff val="35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6479660" y="2901886"/>
        <a:ext cx="540795" cy="73990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505033-E7C7-4581-9A59-F02C8D9D0520}">
      <dsp:nvSpPr>
        <dsp:cNvPr id="0" name=""/>
        <dsp:cNvSpPr/>
      </dsp:nvSpPr>
      <dsp:spPr>
        <a:xfrm>
          <a:off x="382311" y="138565"/>
          <a:ext cx="5942057" cy="1294001"/>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dirty="0"/>
            <a:t>Fırsat eşitliğinin toplumsal sürdürülebilirliğin temellerinden biri olduğu kabul etmek</a:t>
          </a:r>
          <a:endParaRPr lang="en-US" sz="2400" kern="1200" dirty="0"/>
        </a:p>
      </dsp:txBody>
      <dsp:txXfrm>
        <a:off x="420211" y="176465"/>
        <a:ext cx="4384017" cy="1218201"/>
      </dsp:txXfrm>
    </dsp:sp>
    <dsp:sp modelId="{A344D777-C1B3-4C02-9C5A-C188E57895A5}">
      <dsp:nvSpPr>
        <dsp:cNvPr id="0" name=""/>
        <dsp:cNvSpPr/>
      </dsp:nvSpPr>
      <dsp:spPr>
        <a:xfrm>
          <a:off x="524299" y="1694542"/>
          <a:ext cx="5942057" cy="1452465"/>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a:t>Kadınların iş yaşamına eşit ve etkin katılımını sağlamak ve kadın istihdamını artırmak</a:t>
          </a:r>
          <a:endParaRPr lang="en-US" sz="2400" kern="1200"/>
        </a:p>
      </dsp:txBody>
      <dsp:txXfrm>
        <a:off x="566840" y="1737083"/>
        <a:ext cx="4388574" cy="1367383"/>
      </dsp:txXfrm>
    </dsp:sp>
    <dsp:sp modelId="{9AE17856-F87A-496F-9974-E085D74FC876}">
      <dsp:nvSpPr>
        <dsp:cNvPr id="0" name=""/>
        <dsp:cNvSpPr/>
      </dsp:nvSpPr>
      <dsp:spPr>
        <a:xfrm>
          <a:off x="1048598" y="3389085"/>
          <a:ext cx="5942057" cy="1452465"/>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tr-TR" sz="2400" kern="1200"/>
            <a:t>Zorla ve zorunlu işçilik ve çocuk işçiliğin kaldırılmasını desteklemek</a:t>
          </a:r>
          <a:endParaRPr lang="en-US" sz="2400" kern="1200"/>
        </a:p>
      </dsp:txBody>
      <dsp:txXfrm>
        <a:off x="1091139" y="3431626"/>
        <a:ext cx="4388574" cy="1367383"/>
      </dsp:txXfrm>
    </dsp:sp>
    <dsp:sp modelId="{1A327023-D425-477F-9703-249B23A47083}">
      <dsp:nvSpPr>
        <dsp:cNvPr id="0" name=""/>
        <dsp:cNvSpPr/>
      </dsp:nvSpPr>
      <dsp:spPr>
        <a:xfrm>
          <a:off x="4997955" y="1101452"/>
          <a:ext cx="944102" cy="944102"/>
        </a:xfrm>
        <a:prstGeom prst="downArrow">
          <a:avLst>
            <a:gd name="adj1" fmla="val 55000"/>
            <a:gd name="adj2" fmla="val 45000"/>
          </a:avLst>
        </a:prstGeom>
        <a:solidFill>
          <a:schemeClr val="tx1">
            <a:lumMod val="65000"/>
            <a:lumOff val="35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210378" y="1101452"/>
        <a:ext cx="519256" cy="710437"/>
      </dsp:txXfrm>
    </dsp:sp>
    <dsp:sp modelId="{4DB3C6BC-EC88-421B-879B-BBAB22FDF127}">
      <dsp:nvSpPr>
        <dsp:cNvPr id="0" name=""/>
        <dsp:cNvSpPr/>
      </dsp:nvSpPr>
      <dsp:spPr>
        <a:xfrm>
          <a:off x="5522254" y="2786312"/>
          <a:ext cx="944102" cy="944102"/>
        </a:xfrm>
        <a:prstGeom prst="downArrow">
          <a:avLst>
            <a:gd name="adj1" fmla="val 55000"/>
            <a:gd name="adj2" fmla="val 45000"/>
          </a:avLst>
        </a:prstGeom>
        <a:solidFill>
          <a:schemeClr val="tx1">
            <a:lumMod val="75000"/>
            <a:lumOff val="25000"/>
            <a:alpha val="9000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734677" y="2786312"/>
        <a:ext cx="519256" cy="7104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13A3E0-AB73-49CD-9D8A-181E81A262A4}">
      <dsp:nvSpPr>
        <dsp:cNvPr id="0" name=""/>
        <dsp:cNvSpPr/>
      </dsp:nvSpPr>
      <dsp:spPr>
        <a:xfrm rot="5400000">
          <a:off x="1477449" y="844551"/>
          <a:ext cx="1320463" cy="159217"/>
        </a:xfrm>
        <a:prstGeom prst="rect">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sp>
    <dsp:sp modelId="{C475CF02-ACE5-4E50-B0D2-93E678C39F90}">
      <dsp:nvSpPr>
        <dsp:cNvPr id="0" name=""/>
        <dsp:cNvSpPr/>
      </dsp:nvSpPr>
      <dsp:spPr>
        <a:xfrm>
          <a:off x="1780692" y="1066"/>
          <a:ext cx="1769078" cy="1061447"/>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dirty="0"/>
            <a:t>Doğal kaynakların etkili kullanımı ve daha az atık,</a:t>
          </a:r>
          <a:endParaRPr lang="en-US" sz="900" kern="1200" dirty="0"/>
        </a:p>
      </dsp:txBody>
      <dsp:txXfrm>
        <a:off x="1811781" y="32155"/>
        <a:ext cx="1706900" cy="999269"/>
      </dsp:txXfrm>
    </dsp:sp>
    <dsp:sp modelId="{343CB9BB-F782-46AD-B389-CEF0B98EF3E4}">
      <dsp:nvSpPr>
        <dsp:cNvPr id="0" name=""/>
        <dsp:cNvSpPr/>
      </dsp:nvSpPr>
      <dsp:spPr>
        <a:xfrm rot="5400000">
          <a:off x="1477449" y="2171360"/>
          <a:ext cx="1320463" cy="159217"/>
        </a:xfrm>
        <a:prstGeom prst="rect">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sp>
    <dsp:sp modelId="{A2770A91-F368-4F02-AECB-B301A88B7C3F}">
      <dsp:nvSpPr>
        <dsp:cNvPr id="0" name=""/>
        <dsp:cNvSpPr/>
      </dsp:nvSpPr>
      <dsp:spPr>
        <a:xfrm>
          <a:off x="1780692" y="1327875"/>
          <a:ext cx="1769078" cy="1061447"/>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a:t>Su kullanımını azaltmak,</a:t>
          </a:r>
          <a:endParaRPr lang="en-US" sz="900" kern="1200"/>
        </a:p>
      </dsp:txBody>
      <dsp:txXfrm>
        <a:off x="1811781" y="1358964"/>
        <a:ext cx="1706900" cy="999269"/>
      </dsp:txXfrm>
    </dsp:sp>
    <dsp:sp modelId="{2D3D029C-6D6F-425E-8B5B-456D9A9AA88F}">
      <dsp:nvSpPr>
        <dsp:cNvPr id="0" name=""/>
        <dsp:cNvSpPr/>
      </dsp:nvSpPr>
      <dsp:spPr>
        <a:xfrm rot="5400000">
          <a:off x="1477449" y="3498169"/>
          <a:ext cx="1320463" cy="159217"/>
        </a:xfrm>
        <a:prstGeom prst="rect">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sp>
    <dsp:sp modelId="{53547D0E-4852-4BC3-8E7A-E9881D19CC98}">
      <dsp:nvSpPr>
        <dsp:cNvPr id="0" name=""/>
        <dsp:cNvSpPr/>
      </dsp:nvSpPr>
      <dsp:spPr>
        <a:xfrm>
          <a:off x="1780692" y="2654684"/>
          <a:ext cx="1769078" cy="1061447"/>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dirty="0"/>
            <a:t>Atıkların kaynağında azaltımı ilkesine uygun çalışmalar yapmak,</a:t>
          </a:r>
          <a:endParaRPr lang="en-US" sz="900" kern="1200" dirty="0"/>
        </a:p>
      </dsp:txBody>
      <dsp:txXfrm>
        <a:off x="1811781" y="2685773"/>
        <a:ext cx="1706900" cy="999269"/>
      </dsp:txXfrm>
    </dsp:sp>
    <dsp:sp modelId="{FD813E9D-AB6A-4502-A6AB-AF70F151776C}">
      <dsp:nvSpPr>
        <dsp:cNvPr id="0" name=""/>
        <dsp:cNvSpPr/>
      </dsp:nvSpPr>
      <dsp:spPr>
        <a:xfrm>
          <a:off x="2140854" y="4161574"/>
          <a:ext cx="2346529" cy="159217"/>
        </a:xfrm>
        <a:prstGeom prst="rect">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sp>
    <dsp:sp modelId="{E83BDB62-334A-4A34-BEB9-AEF86F73846D}">
      <dsp:nvSpPr>
        <dsp:cNvPr id="0" name=""/>
        <dsp:cNvSpPr/>
      </dsp:nvSpPr>
      <dsp:spPr>
        <a:xfrm>
          <a:off x="1780692" y="3981493"/>
          <a:ext cx="1769078" cy="1061447"/>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a:t>Faaliyetlerimizde temizlemek yerine kirletmemek ilkesi ile uyum içerisinde çalışmak,</a:t>
          </a:r>
          <a:endParaRPr lang="en-US" sz="900" kern="1200"/>
        </a:p>
      </dsp:txBody>
      <dsp:txXfrm>
        <a:off x="1811781" y="4012582"/>
        <a:ext cx="1706900" cy="999269"/>
      </dsp:txXfrm>
    </dsp:sp>
    <dsp:sp modelId="{EA38B5E2-0F39-4C5C-AB59-7ABD2D8FC655}">
      <dsp:nvSpPr>
        <dsp:cNvPr id="0" name=""/>
        <dsp:cNvSpPr/>
      </dsp:nvSpPr>
      <dsp:spPr>
        <a:xfrm rot="16200000">
          <a:off x="3830324" y="3498169"/>
          <a:ext cx="1320463" cy="159217"/>
        </a:xfrm>
        <a:prstGeom prst="rect">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sp>
    <dsp:sp modelId="{4558DD25-2A60-40A2-9F29-69DFCEE29BEF}">
      <dsp:nvSpPr>
        <dsp:cNvPr id="0" name=""/>
        <dsp:cNvSpPr/>
      </dsp:nvSpPr>
      <dsp:spPr>
        <a:xfrm>
          <a:off x="4133567" y="3981493"/>
          <a:ext cx="1769078" cy="1061447"/>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a:t>Faaliyetlerimizden kaynaklanan, karbondioksit başta olmak üzere tüm sera gazlarının salınımı azaltmak,</a:t>
          </a:r>
          <a:endParaRPr lang="en-US" sz="900" kern="1200"/>
        </a:p>
      </dsp:txBody>
      <dsp:txXfrm>
        <a:off x="4164656" y="4012582"/>
        <a:ext cx="1706900" cy="999269"/>
      </dsp:txXfrm>
    </dsp:sp>
    <dsp:sp modelId="{F2803819-C6B5-4357-A1ED-776B4C3ACC9D}">
      <dsp:nvSpPr>
        <dsp:cNvPr id="0" name=""/>
        <dsp:cNvSpPr/>
      </dsp:nvSpPr>
      <dsp:spPr>
        <a:xfrm rot="16259433">
          <a:off x="3843254" y="2172947"/>
          <a:ext cx="1323834" cy="159217"/>
        </a:xfrm>
        <a:prstGeom prst="rect">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sp>
    <dsp:sp modelId="{A2E8F6D2-5A78-4B8B-8C87-7C80A864666A}">
      <dsp:nvSpPr>
        <dsp:cNvPr id="0" name=""/>
        <dsp:cNvSpPr/>
      </dsp:nvSpPr>
      <dsp:spPr>
        <a:xfrm>
          <a:off x="4133567" y="2654684"/>
          <a:ext cx="1769078" cy="1061447"/>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a:t>Yenilenebilir ve verimli enerji kullanmak,</a:t>
          </a:r>
          <a:endParaRPr lang="en-US" sz="900" kern="1200"/>
        </a:p>
      </dsp:txBody>
      <dsp:txXfrm>
        <a:off x="4164656" y="2685773"/>
        <a:ext cx="1706900" cy="999269"/>
      </dsp:txXfrm>
    </dsp:sp>
    <dsp:sp modelId="{EC18530D-0F6A-4CD8-BDC5-216F9BD55821}">
      <dsp:nvSpPr>
        <dsp:cNvPr id="0" name=""/>
        <dsp:cNvSpPr/>
      </dsp:nvSpPr>
      <dsp:spPr>
        <a:xfrm rot="16132167">
          <a:off x="3843225" y="844551"/>
          <a:ext cx="1320720" cy="159217"/>
        </a:xfrm>
        <a:prstGeom prst="rect">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sp>
    <dsp:sp modelId="{43745B92-441E-4E94-9053-EF06046041FC}">
      <dsp:nvSpPr>
        <dsp:cNvPr id="0" name=""/>
        <dsp:cNvSpPr/>
      </dsp:nvSpPr>
      <dsp:spPr>
        <a:xfrm>
          <a:off x="4159626" y="1327875"/>
          <a:ext cx="1769078" cy="1061447"/>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a:t>Su Güvenliği kriterlerine uygun hareket etmek, kişi başı su tüketimini azaltmak, tesislerimizde düzenli su analizlerini ve rutin kontrolleri yaparak çevremize zararsız halde Atık Su hattına gönderilmesini sağlamak,</a:t>
          </a:r>
          <a:endParaRPr lang="en-US" sz="900" kern="1200"/>
        </a:p>
      </dsp:txBody>
      <dsp:txXfrm>
        <a:off x="4190715" y="1358964"/>
        <a:ext cx="1706900" cy="999269"/>
      </dsp:txXfrm>
    </dsp:sp>
    <dsp:sp modelId="{3CAABBAD-4F12-4A21-A4F2-E9600F93DEC8}">
      <dsp:nvSpPr>
        <dsp:cNvPr id="0" name=""/>
        <dsp:cNvSpPr/>
      </dsp:nvSpPr>
      <dsp:spPr>
        <a:xfrm>
          <a:off x="4493729" y="181147"/>
          <a:ext cx="2346529" cy="159217"/>
        </a:xfrm>
        <a:prstGeom prst="rect">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sp>
    <dsp:sp modelId="{ED154484-A11C-40F5-AD06-856456138A2B}">
      <dsp:nvSpPr>
        <dsp:cNvPr id="0" name=""/>
        <dsp:cNvSpPr/>
      </dsp:nvSpPr>
      <dsp:spPr>
        <a:xfrm>
          <a:off x="4133567" y="1066"/>
          <a:ext cx="1769078" cy="1061447"/>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dirty="0"/>
            <a:t>Tesislerimizin tüm faaliyetlerinde, Yöresel ve Yerli Ürünlere öncelik vermek, Ülkesel ve Global ekonominin sağlıklı büyümesine katkıda bulunmak,</a:t>
          </a:r>
          <a:endParaRPr lang="en-US" sz="900" kern="1200" dirty="0"/>
        </a:p>
      </dsp:txBody>
      <dsp:txXfrm>
        <a:off x="4164656" y="32155"/>
        <a:ext cx="1706900" cy="999269"/>
      </dsp:txXfrm>
    </dsp:sp>
    <dsp:sp modelId="{3E8FD20F-C819-4F3D-877C-EE84C0F3FBBA}">
      <dsp:nvSpPr>
        <dsp:cNvPr id="0" name=""/>
        <dsp:cNvSpPr/>
      </dsp:nvSpPr>
      <dsp:spPr>
        <a:xfrm rot="5400000">
          <a:off x="6183199" y="844551"/>
          <a:ext cx="1320463" cy="159217"/>
        </a:xfrm>
        <a:prstGeom prst="rect">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sp>
    <dsp:sp modelId="{E7840305-2B6E-4B17-B362-CC6E7E55DF4B}">
      <dsp:nvSpPr>
        <dsp:cNvPr id="0" name=""/>
        <dsp:cNvSpPr/>
      </dsp:nvSpPr>
      <dsp:spPr>
        <a:xfrm>
          <a:off x="6486442" y="1066"/>
          <a:ext cx="1769078" cy="1061447"/>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a:t>Tüm misafirlerimize yörenin Doğal ve Kültürel Miraslarını ve Eserlerini tanıtmak,</a:t>
          </a:r>
          <a:endParaRPr lang="en-US" sz="900" kern="1200"/>
        </a:p>
      </dsp:txBody>
      <dsp:txXfrm>
        <a:off x="6517531" y="32155"/>
        <a:ext cx="1706900" cy="999269"/>
      </dsp:txXfrm>
    </dsp:sp>
    <dsp:sp modelId="{8F3B32D2-3B77-4B30-9861-9F2A3571EDA3}">
      <dsp:nvSpPr>
        <dsp:cNvPr id="0" name=""/>
        <dsp:cNvSpPr/>
      </dsp:nvSpPr>
      <dsp:spPr>
        <a:xfrm>
          <a:off x="6486442" y="1327875"/>
          <a:ext cx="1769078" cy="1061447"/>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tr-TR" sz="900" kern="1200"/>
            <a:t>Yöre Halkının yaşam kalitesine pozitif etki edecek çalışmalar yapmak ve yöresel dokuyu korumak,</a:t>
          </a:r>
          <a:endParaRPr lang="en-US" sz="900" kern="1200"/>
        </a:p>
      </dsp:txBody>
      <dsp:txXfrm>
        <a:off x="6517531" y="1358964"/>
        <a:ext cx="1706900" cy="9992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8ED03-335B-44C9-8064-E352C9A9609E}">
      <dsp:nvSpPr>
        <dsp:cNvPr id="0" name=""/>
        <dsp:cNvSpPr/>
      </dsp:nvSpPr>
      <dsp:spPr>
        <a:xfrm>
          <a:off x="294785" y="1167"/>
          <a:ext cx="2019717" cy="1211830"/>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dirty="0"/>
            <a:t>Çalışanlarımız arasında ‘’Eşit İş Yükü, Eşit Ücret’’ prensibini daima ön planda tutmak,</a:t>
          </a:r>
          <a:endParaRPr lang="en-US" sz="1100" kern="1200" dirty="0"/>
        </a:p>
      </dsp:txBody>
      <dsp:txXfrm>
        <a:off x="330278" y="36660"/>
        <a:ext cx="1948731" cy="1140844"/>
      </dsp:txXfrm>
    </dsp:sp>
    <dsp:sp modelId="{891ABBFD-B0E0-48B9-8560-2EF8813FD567}">
      <dsp:nvSpPr>
        <dsp:cNvPr id="0" name=""/>
        <dsp:cNvSpPr/>
      </dsp:nvSpPr>
      <dsp:spPr>
        <a:xfrm>
          <a:off x="2492238" y="356637"/>
          <a:ext cx="428180" cy="500889"/>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492238" y="456815"/>
        <a:ext cx="299726" cy="300533"/>
      </dsp:txXfrm>
    </dsp:sp>
    <dsp:sp modelId="{5635D318-1078-4CF2-957A-5BA1515ACABE}">
      <dsp:nvSpPr>
        <dsp:cNvPr id="0" name=""/>
        <dsp:cNvSpPr/>
      </dsp:nvSpPr>
      <dsp:spPr>
        <a:xfrm>
          <a:off x="3122390" y="1167"/>
          <a:ext cx="2019717" cy="1211830"/>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a:t>Daha yüksek ekonomik değer üretmek ve dağıtmak</a:t>
          </a:r>
          <a:endParaRPr lang="en-US" sz="1100" kern="1200"/>
        </a:p>
      </dsp:txBody>
      <dsp:txXfrm>
        <a:off x="3157883" y="36660"/>
        <a:ext cx="1948731" cy="1140844"/>
      </dsp:txXfrm>
    </dsp:sp>
    <dsp:sp modelId="{A0523D5C-D199-4E13-BEC9-5EE1BB802F68}">
      <dsp:nvSpPr>
        <dsp:cNvPr id="0" name=""/>
        <dsp:cNvSpPr/>
      </dsp:nvSpPr>
      <dsp:spPr>
        <a:xfrm>
          <a:off x="5319842" y="356637"/>
          <a:ext cx="428180" cy="500889"/>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5319842" y="456815"/>
        <a:ext cx="299726" cy="300533"/>
      </dsp:txXfrm>
    </dsp:sp>
    <dsp:sp modelId="{4165B0E7-ABA0-41F4-9402-335A872F6D1C}">
      <dsp:nvSpPr>
        <dsp:cNvPr id="0" name=""/>
        <dsp:cNvSpPr/>
      </dsp:nvSpPr>
      <dsp:spPr>
        <a:xfrm>
          <a:off x="5949994" y="1167"/>
          <a:ext cx="2019717" cy="1211830"/>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dirty="0"/>
            <a:t>Değer zincirimizde, sürekli iyileştirmeyi ve gelişimi temel alarak rekabet avantajı yaratmak ve  sürdürülebilir karlılığı sağlamak</a:t>
          </a:r>
          <a:endParaRPr lang="en-US" sz="1100" kern="1200" dirty="0"/>
        </a:p>
      </dsp:txBody>
      <dsp:txXfrm>
        <a:off x="5985487" y="36660"/>
        <a:ext cx="1948731" cy="1140844"/>
      </dsp:txXfrm>
    </dsp:sp>
    <dsp:sp modelId="{51BC2661-9C1E-4A91-B69C-4E10C22805AE}">
      <dsp:nvSpPr>
        <dsp:cNvPr id="0" name=""/>
        <dsp:cNvSpPr/>
      </dsp:nvSpPr>
      <dsp:spPr>
        <a:xfrm rot="5384745">
          <a:off x="6749881" y="1354944"/>
          <a:ext cx="428803" cy="500889"/>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6813731" y="1390987"/>
        <a:ext cx="300533" cy="300162"/>
      </dsp:txXfrm>
    </dsp:sp>
    <dsp:sp modelId="{0A8B461B-1E8F-477D-9830-8191FF019795}">
      <dsp:nvSpPr>
        <dsp:cNvPr id="0" name=""/>
        <dsp:cNvSpPr/>
      </dsp:nvSpPr>
      <dsp:spPr>
        <a:xfrm>
          <a:off x="5958962" y="2022052"/>
          <a:ext cx="2019717" cy="1211830"/>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a:t>Tedarikçilerimizin, temel insan haklarına, fırsat eşitliğine ve iş etiği ilkelerimize uyumunu sağlamak</a:t>
          </a:r>
          <a:endParaRPr lang="en-US" sz="1100" kern="1200"/>
        </a:p>
      </dsp:txBody>
      <dsp:txXfrm>
        <a:off x="5994455" y="2057545"/>
        <a:ext cx="1948731" cy="1140844"/>
      </dsp:txXfrm>
    </dsp:sp>
    <dsp:sp modelId="{CA20EC27-D0E6-4E00-B662-415766617F3A}">
      <dsp:nvSpPr>
        <dsp:cNvPr id="0" name=""/>
        <dsp:cNvSpPr/>
      </dsp:nvSpPr>
      <dsp:spPr>
        <a:xfrm rot="10801415">
          <a:off x="5346321" y="2376944"/>
          <a:ext cx="432932" cy="500889"/>
        </a:xfrm>
        <a:prstGeom prst="rightArrow">
          <a:avLst>
            <a:gd name="adj1" fmla="val 60000"/>
            <a:gd name="adj2" fmla="val 50000"/>
          </a:avLst>
        </a:prstGeom>
        <a:solidFill>
          <a:schemeClr val="tx1">
            <a:lumMod val="75000"/>
            <a:lumOff val="2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5476201" y="2477149"/>
        <a:ext cx="303052" cy="300533"/>
      </dsp:txXfrm>
    </dsp:sp>
    <dsp:sp modelId="{791FFC09-809A-499D-AEAA-B142465C88B5}">
      <dsp:nvSpPr>
        <dsp:cNvPr id="0" name=""/>
        <dsp:cNvSpPr/>
      </dsp:nvSpPr>
      <dsp:spPr>
        <a:xfrm>
          <a:off x="3122390" y="2020884"/>
          <a:ext cx="2019717" cy="1211830"/>
        </a:xfrm>
        <a:prstGeom prst="roundRect">
          <a:avLst>
            <a:gd name="adj" fmla="val 10000"/>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tr-TR" sz="1100" kern="1200"/>
            <a:t>Güvenli çalışma ortamı, çalışma saatleri ve ücretlendirme de dahil olmak üzere tüm yasal düzenlemelere uyum gösteren tedarikçiler ile çalışmak</a:t>
          </a:r>
          <a:endParaRPr lang="en-US" sz="1100" kern="1200"/>
        </a:p>
      </dsp:txBody>
      <dsp:txXfrm>
        <a:off x="3157883" y="2056377"/>
        <a:ext cx="1948731" cy="11408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A14D1F-7823-4B00-8722-C17DE747994D}">
      <dsp:nvSpPr>
        <dsp:cNvPr id="0" name=""/>
        <dsp:cNvSpPr/>
      </dsp:nvSpPr>
      <dsp:spPr>
        <a:xfrm>
          <a:off x="681320" y="3832"/>
          <a:ext cx="2582473" cy="1646478"/>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tr-TR" sz="700" kern="1200" dirty="0"/>
            <a:t>LAGO HOTEL olarak </a:t>
          </a:r>
          <a:r>
            <a:rPr lang="tr-TR" sz="700" b="1" kern="1200" dirty="0"/>
            <a:t>“Sürdürülebilir Satın Alma Politikası”</a:t>
          </a:r>
          <a:r>
            <a:rPr lang="tr-TR" sz="700" kern="1200" dirty="0"/>
            <a:t>, tüm diğer politikalarımızda ortaya konulan ilke ve prensiplerimiz temel alınarak oluşturulmuştur. Tedarik faaliyetleri sürecinde tüm konularda yasalara ve etik kurallara uygun hareket etmek</a:t>
          </a:r>
          <a:r>
            <a:rPr lang="en-US" sz="700" kern="1200" dirty="0"/>
            <a:t>, </a:t>
          </a:r>
          <a:r>
            <a:rPr lang="en-US" sz="700" kern="1200" dirty="0" err="1"/>
            <a:t>tehdit</a:t>
          </a:r>
          <a:r>
            <a:rPr lang="en-US" sz="700" kern="1200" dirty="0"/>
            <a:t> </a:t>
          </a:r>
          <a:r>
            <a:rPr lang="en-US" sz="700" kern="1200" dirty="0" err="1"/>
            <a:t>altındaki</a:t>
          </a:r>
          <a:r>
            <a:rPr lang="en-US" sz="700" kern="1200" dirty="0"/>
            <a:t> </a:t>
          </a:r>
          <a:r>
            <a:rPr lang="en-US" sz="700" kern="1200" dirty="0" err="1"/>
            <a:t>türlerin</a:t>
          </a:r>
          <a:r>
            <a:rPr lang="en-US" sz="700" kern="1200" dirty="0"/>
            <a:t> </a:t>
          </a:r>
          <a:r>
            <a:rPr lang="en-US" sz="700" kern="1200" dirty="0" err="1"/>
            <a:t>tedariğini</a:t>
          </a:r>
          <a:r>
            <a:rPr lang="en-US" sz="700" kern="1200" dirty="0"/>
            <a:t> </a:t>
          </a:r>
          <a:r>
            <a:rPr lang="en-US" sz="700" kern="1200" dirty="0" err="1"/>
            <a:t>gerçekleştirmemek</a:t>
          </a:r>
          <a:r>
            <a:rPr lang="en-US" sz="700" kern="1200" dirty="0"/>
            <a:t> </a:t>
          </a:r>
          <a:r>
            <a:rPr lang="en-US" sz="700" kern="1200" dirty="0" err="1"/>
            <a:t>ve</a:t>
          </a:r>
          <a:r>
            <a:rPr lang="en-US" sz="700" kern="1200" dirty="0"/>
            <a:t> </a:t>
          </a:r>
          <a:r>
            <a:rPr lang="tr-TR" sz="700" kern="1200" dirty="0"/>
            <a:t>faaliyetlerin gerçekleştirileceği kurumlarda ve kişilerde din</a:t>
          </a:r>
          <a:r>
            <a:rPr lang="en-US" sz="700" kern="1200" dirty="0"/>
            <a:t>, </a:t>
          </a:r>
          <a:r>
            <a:rPr lang="tr-TR" sz="700" kern="1200" dirty="0"/>
            <a:t>dil</a:t>
          </a:r>
          <a:r>
            <a:rPr lang="en-US" sz="700" kern="1200" dirty="0"/>
            <a:t>, </a:t>
          </a:r>
          <a:r>
            <a:rPr lang="en-US" sz="700" kern="1200" dirty="0" err="1"/>
            <a:t>ırk</a:t>
          </a:r>
          <a:r>
            <a:rPr lang="en-US" sz="700" kern="1200" dirty="0"/>
            <a:t>, </a:t>
          </a:r>
          <a:r>
            <a:rPr lang="en-US" sz="700" kern="1200" dirty="0" err="1"/>
            <a:t>cinsiyet</a:t>
          </a:r>
          <a:r>
            <a:rPr lang="en-US" sz="700" kern="1200" dirty="0"/>
            <a:t>, </a:t>
          </a:r>
          <a:r>
            <a:rPr lang="en-US" sz="700" kern="1200" dirty="0" err="1"/>
            <a:t>cinsel</a:t>
          </a:r>
          <a:r>
            <a:rPr lang="en-US" sz="700" kern="1200" dirty="0"/>
            <a:t> </a:t>
          </a:r>
          <a:r>
            <a:rPr lang="en-US" sz="700" kern="1200" dirty="0" err="1"/>
            <a:t>tercih</a:t>
          </a:r>
          <a:r>
            <a:rPr lang="en-US" sz="700" kern="1200" dirty="0"/>
            <a:t>, f</a:t>
          </a:r>
          <a:r>
            <a:rPr lang="tr-TR" sz="700" kern="1200" dirty="0" err="1"/>
            <a:t>iziksel</a:t>
          </a:r>
          <a:r>
            <a:rPr lang="tr-TR" sz="700" kern="1200" dirty="0"/>
            <a:t> yetkinlikler konularında ayrım yapmadan</a:t>
          </a:r>
          <a:r>
            <a:rPr lang="en-US" sz="700" kern="1200" dirty="0"/>
            <a:t>, </a:t>
          </a:r>
          <a:r>
            <a:rPr lang="en-US" sz="700" kern="1200" dirty="0" err="1"/>
            <a:t>tedarikçi</a:t>
          </a:r>
          <a:r>
            <a:rPr lang="en-US" sz="700" kern="1200" dirty="0"/>
            <a:t> </a:t>
          </a:r>
          <a:r>
            <a:rPr lang="en-US" sz="700" kern="1200" dirty="0" err="1"/>
            <a:t>ve</a:t>
          </a:r>
          <a:r>
            <a:rPr lang="en-US" sz="700" kern="1200" dirty="0"/>
            <a:t> </a:t>
          </a:r>
          <a:r>
            <a:rPr lang="en-US" sz="700" kern="1200" dirty="0" err="1"/>
            <a:t>taşeron</a:t>
          </a:r>
          <a:r>
            <a:rPr lang="en-US" sz="700" kern="1200" dirty="0"/>
            <a:t> </a:t>
          </a:r>
          <a:r>
            <a:rPr lang="en-US" sz="700" kern="1200" dirty="0" err="1"/>
            <a:t>çalışanlarının</a:t>
          </a:r>
          <a:r>
            <a:rPr lang="en-US" sz="700" kern="1200" dirty="0"/>
            <a:t> </a:t>
          </a:r>
          <a:r>
            <a:rPr lang="en-US" sz="700" kern="1200" dirty="0" err="1"/>
            <a:t>hakları</a:t>
          </a:r>
          <a:r>
            <a:rPr lang="en-US" sz="700" kern="1200" dirty="0"/>
            <a:t> </a:t>
          </a:r>
          <a:r>
            <a:rPr lang="en-US" sz="700" kern="1200" dirty="0" err="1"/>
            <a:t>göz</a:t>
          </a:r>
          <a:r>
            <a:rPr lang="en-US" sz="700" kern="1200" dirty="0"/>
            <a:t> </a:t>
          </a:r>
          <a:r>
            <a:rPr lang="en-US" sz="700" kern="1200" dirty="0" err="1"/>
            <a:t>önünde</a:t>
          </a:r>
          <a:r>
            <a:rPr lang="en-US" sz="700" kern="1200" dirty="0"/>
            <a:t> </a:t>
          </a:r>
          <a:r>
            <a:rPr lang="en-US" sz="700" kern="1200" dirty="0" err="1"/>
            <a:t>tutularak</a:t>
          </a:r>
          <a:r>
            <a:rPr lang="en-US" sz="700" kern="1200" dirty="0"/>
            <a:t>, </a:t>
          </a:r>
          <a:r>
            <a:rPr lang="en-US" sz="700" kern="1200" dirty="0" err="1"/>
            <a:t>çevreye</a:t>
          </a:r>
          <a:r>
            <a:rPr lang="en-US" sz="700" kern="1200" dirty="0"/>
            <a:t> </a:t>
          </a:r>
          <a:r>
            <a:rPr lang="en-US" sz="700" kern="1200" dirty="0" err="1"/>
            <a:t>duyarlılık</a:t>
          </a:r>
          <a:r>
            <a:rPr lang="en-US" sz="700" kern="1200" dirty="0"/>
            <a:t> </a:t>
          </a:r>
          <a:r>
            <a:rPr lang="en-US" sz="700" kern="1200" dirty="0" err="1"/>
            <a:t>ve</a:t>
          </a:r>
          <a:r>
            <a:rPr lang="en-US" sz="700" kern="1200" dirty="0"/>
            <a:t> </a:t>
          </a:r>
          <a:r>
            <a:rPr lang="en-US" sz="700" kern="1200" dirty="0" err="1"/>
            <a:t>ekonomik</a:t>
          </a:r>
          <a:r>
            <a:rPr lang="en-US" sz="700" kern="1200" dirty="0"/>
            <a:t> </a:t>
          </a:r>
          <a:r>
            <a:rPr lang="en-US" sz="700" kern="1200" dirty="0" err="1"/>
            <a:t>çıkarlar</a:t>
          </a:r>
          <a:r>
            <a:rPr lang="en-US" sz="700" kern="1200" dirty="0"/>
            <a:t> </a:t>
          </a:r>
          <a:r>
            <a:rPr lang="en-US" sz="700" kern="1200" dirty="0" err="1"/>
            <a:t>doğrultusunda</a:t>
          </a:r>
          <a:r>
            <a:rPr lang="en-US" sz="700" kern="1200" dirty="0"/>
            <a:t> </a:t>
          </a:r>
          <a:r>
            <a:rPr lang="en-US" sz="700" kern="1200" dirty="0" err="1"/>
            <a:t>yerel</a:t>
          </a:r>
          <a:r>
            <a:rPr lang="en-US" sz="700" kern="1200" dirty="0"/>
            <a:t> </a:t>
          </a:r>
          <a:r>
            <a:rPr lang="en-US" sz="700" kern="1200" dirty="0" err="1"/>
            <a:t>tedarikçileri</a:t>
          </a:r>
          <a:r>
            <a:rPr lang="en-US" sz="700" kern="1200" dirty="0"/>
            <a:t> </a:t>
          </a:r>
          <a:r>
            <a:rPr lang="en-US" sz="700" kern="1200" dirty="0" err="1"/>
            <a:t>ön</a:t>
          </a:r>
          <a:r>
            <a:rPr lang="en-US" sz="700" kern="1200" dirty="0"/>
            <a:t> </a:t>
          </a:r>
          <a:r>
            <a:rPr lang="en-US" sz="700" kern="1200" dirty="0" err="1"/>
            <a:t>planda</a:t>
          </a:r>
          <a:r>
            <a:rPr lang="en-US" sz="700" kern="1200" dirty="0"/>
            <a:t> </a:t>
          </a:r>
          <a:r>
            <a:rPr lang="en-US" sz="700" kern="1200" dirty="0" err="1"/>
            <a:t>tutarak</a:t>
          </a:r>
          <a:r>
            <a:rPr lang="en-US" sz="700" kern="1200" dirty="0"/>
            <a:t> </a:t>
          </a:r>
          <a:r>
            <a:rPr lang="en-US" sz="700" kern="1200" dirty="0" err="1"/>
            <a:t>hareket</a:t>
          </a:r>
          <a:r>
            <a:rPr lang="en-US" sz="700" kern="1200" dirty="0"/>
            <a:t> </a:t>
          </a:r>
          <a:r>
            <a:rPr lang="en-US" sz="700" kern="1200" dirty="0" err="1"/>
            <a:t>etmek</a:t>
          </a:r>
          <a:r>
            <a:rPr lang="en-US" sz="700" kern="1200" dirty="0"/>
            <a:t> </a:t>
          </a:r>
          <a:r>
            <a:rPr lang="en-US" sz="700" kern="1200" dirty="0" err="1"/>
            <a:t>ve</a:t>
          </a:r>
          <a:r>
            <a:rPr lang="en-US" sz="700" kern="1200" dirty="0"/>
            <a:t> </a:t>
          </a:r>
          <a:r>
            <a:rPr lang="en-US" sz="700" kern="1200" dirty="0" err="1"/>
            <a:t>tüm</a:t>
          </a:r>
          <a:r>
            <a:rPr lang="en-US" sz="700" kern="1200" dirty="0"/>
            <a:t> </a:t>
          </a:r>
          <a:r>
            <a:rPr lang="en-US" sz="700" kern="1200" dirty="0" err="1"/>
            <a:t>bu</a:t>
          </a:r>
          <a:r>
            <a:rPr lang="en-US" sz="700" kern="1200" dirty="0"/>
            <a:t> </a:t>
          </a:r>
          <a:r>
            <a:rPr lang="en-US" sz="700" kern="1200" dirty="0" err="1"/>
            <a:t>süreçlerde</a:t>
          </a:r>
          <a:r>
            <a:rPr lang="en-US" sz="700" kern="1200" dirty="0"/>
            <a:t> </a:t>
          </a:r>
          <a:r>
            <a:rPr lang="en-US" sz="700" kern="1200" dirty="0" err="1"/>
            <a:t>tedarikçi</a:t>
          </a:r>
          <a:r>
            <a:rPr lang="en-US" sz="700" kern="1200" dirty="0"/>
            <a:t> </a:t>
          </a:r>
          <a:r>
            <a:rPr lang="en-US" sz="700" kern="1200" dirty="0" err="1"/>
            <a:t>ve</a:t>
          </a:r>
          <a:r>
            <a:rPr lang="en-US" sz="700" kern="1200" dirty="0"/>
            <a:t> </a:t>
          </a:r>
          <a:r>
            <a:rPr lang="en-US" sz="700" kern="1200" dirty="0" err="1"/>
            <a:t>taşeronlardan</a:t>
          </a:r>
          <a:r>
            <a:rPr lang="en-US" sz="700" kern="1200" dirty="0"/>
            <a:t> </a:t>
          </a:r>
          <a:r>
            <a:rPr lang="en-US" sz="700" kern="1200" dirty="0" err="1"/>
            <a:t>yasalara</a:t>
          </a:r>
          <a:r>
            <a:rPr lang="en-US" sz="700" kern="1200" dirty="0"/>
            <a:t> </a:t>
          </a:r>
          <a:r>
            <a:rPr lang="en-US" sz="700" kern="1200" dirty="0" err="1"/>
            <a:t>ve</a:t>
          </a:r>
          <a:r>
            <a:rPr lang="en-US" sz="700" kern="1200" dirty="0"/>
            <a:t> </a:t>
          </a:r>
          <a:r>
            <a:rPr lang="en-US" sz="700" kern="1200" dirty="0" err="1"/>
            <a:t>etik</a:t>
          </a:r>
          <a:r>
            <a:rPr lang="en-US" sz="700" kern="1200" dirty="0"/>
            <a:t> </a:t>
          </a:r>
          <a:r>
            <a:rPr lang="en-US" sz="700" kern="1200" dirty="0" err="1"/>
            <a:t>kurallara</a:t>
          </a:r>
          <a:r>
            <a:rPr lang="en-US" sz="700" kern="1200" dirty="0"/>
            <a:t> </a:t>
          </a:r>
          <a:r>
            <a:rPr lang="en-US" sz="700" kern="1200" dirty="0" err="1"/>
            <a:t>uygun</a:t>
          </a:r>
          <a:r>
            <a:rPr lang="en-US" sz="700" kern="1200" dirty="0"/>
            <a:t> </a:t>
          </a:r>
          <a:r>
            <a:rPr lang="en-US" sz="700" kern="1200" dirty="0" err="1"/>
            <a:t>hareket</a:t>
          </a:r>
          <a:r>
            <a:rPr lang="en-US" sz="700" kern="1200" dirty="0"/>
            <a:t> </a:t>
          </a:r>
          <a:r>
            <a:rPr lang="en-US" sz="700" kern="1200" dirty="0" err="1"/>
            <a:t>edilmesini</a:t>
          </a:r>
          <a:r>
            <a:rPr lang="en-US" sz="700" kern="1200" dirty="0"/>
            <a:t> </a:t>
          </a:r>
          <a:r>
            <a:rPr lang="en-US" sz="700" kern="1200" dirty="0" err="1"/>
            <a:t>talep</a:t>
          </a:r>
          <a:r>
            <a:rPr lang="en-US" sz="700" kern="1200" dirty="0"/>
            <a:t> </a:t>
          </a:r>
          <a:r>
            <a:rPr lang="en-US" sz="700" kern="1200" dirty="0" err="1"/>
            <a:t>etmek</a:t>
          </a:r>
          <a:r>
            <a:rPr lang="en-US" sz="700" kern="1200" dirty="0"/>
            <a:t>, </a:t>
          </a:r>
          <a:r>
            <a:rPr lang="tr-TR" sz="700" kern="1200" dirty="0"/>
            <a:t>tüm tedarik zinciri boyunca yayılarak güçlenmesini ve devamlılığının sağlanmasını hedeflemek, </a:t>
          </a:r>
          <a:r>
            <a:rPr lang="en-US" sz="700" kern="1200" dirty="0"/>
            <a:t> </a:t>
          </a:r>
          <a:r>
            <a:rPr lang="en-US" sz="700" kern="1200" dirty="0" err="1"/>
            <a:t>satın</a:t>
          </a:r>
          <a:r>
            <a:rPr lang="en-US" sz="700" kern="1200" dirty="0"/>
            <a:t> alma </a:t>
          </a:r>
          <a:r>
            <a:rPr lang="en-US" sz="700" kern="1200" dirty="0" err="1"/>
            <a:t>politikamızdır</a:t>
          </a:r>
          <a:r>
            <a:rPr lang="en-US" sz="700" kern="1200" dirty="0"/>
            <a:t>.</a:t>
          </a:r>
        </a:p>
      </dsp:txBody>
      <dsp:txXfrm>
        <a:off x="681320" y="3832"/>
        <a:ext cx="2582473" cy="1646478"/>
      </dsp:txXfrm>
    </dsp:sp>
    <dsp:sp modelId="{B714A714-6CF6-495F-B7E8-F0F78E912BA6}">
      <dsp:nvSpPr>
        <dsp:cNvPr id="0" name=""/>
        <dsp:cNvSpPr/>
      </dsp:nvSpPr>
      <dsp:spPr>
        <a:xfrm>
          <a:off x="3538206" y="3832"/>
          <a:ext cx="2744130" cy="1646478"/>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a:t>Bu kapsamda önceliğimiz;</a:t>
          </a:r>
        </a:p>
      </dsp:txBody>
      <dsp:txXfrm>
        <a:off x="3538206" y="3832"/>
        <a:ext cx="2744130" cy="1646478"/>
      </dsp:txXfrm>
    </dsp:sp>
    <dsp:sp modelId="{3723AEEE-AF58-44F0-89FD-7388995D08FA}">
      <dsp:nvSpPr>
        <dsp:cNvPr id="0" name=""/>
        <dsp:cNvSpPr/>
      </dsp:nvSpPr>
      <dsp:spPr>
        <a:xfrm>
          <a:off x="6556749" y="3832"/>
          <a:ext cx="2744130" cy="1646478"/>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a:t>Tedarik zincirimizde yer alan tüm operasyonların hukuka ve etik kurallarına uygun şekilde yürümesini sağlamak. </a:t>
          </a:r>
        </a:p>
      </dsp:txBody>
      <dsp:txXfrm>
        <a:off x="6556749" y="3832"/>
        <a:ext cx="2744130" cy="1646478"/>
      </dsp:txXfrm>
    </dsp:sp>
    <dsp:sp modelId="{D37DCDEA-2106-4231-861F-BED3F737B0D2}">
      <dsp:nvSpPr>
        <dsp:cNvPr id="0" name=""/>
        <dsp:cNvSpPr/>
      </dsp:nvSpPr>
      <dsp:spPr>
        <a:xfrm>
          <a:off x="600491" y="1924723"/>
          <a:ext cx="2744130" cy="1646478"/>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a:t>Ayrım gözetmeksizin tüm tedarikçilerimizle samimi, dürüst, saygılı, adil, tarafsız ve şeffaf iş ilişkileri kurmak; tedarikçi seçimi dahil olmak üzere tüm tedarik faaliyetlerinin adil sürdürülmesini sağlamak ve tedarikçilerimize karşı yükümlülüklerimizi zamanında yerine getirmek.</a:t>
          </a:r>
        </a:p>
      </dsp:txBody>
      <dsp:txXfrm>
        <a:off x="600491" y="1924723"/>
        <a:ext cx="2744130" cy="1646478"/>
      </dsp:txXfrm>
    </dsp:sp>
    <dsp:sp modelId="{E3B5B85F-C3C9-43EA-8B24-4E10F04ACD75}">
      <dsp:nvSpPr>
        <dsp:cNvPr id="0" name=""/>
        <dsp:cNvSpPr/>
      </dsp:nvSpPr>
      <dsp:spPr>
        <a:xfrm>
          <a:off x="3619034" y="1924723"/>
          <a:ext cx="2744130" cy="1646478"/>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a:t>Tedarik zincirimizde yer alan paydaşlarımıza, sürdürülebilirlik ve kurumsal sosyal sorumluluk bilinci konusunda örnek olacak yaklaşımlarda bulunarak çevre ve toplum için sürdürülebilir bir tedarik zinciri kültürü oluşturmak.</a:t>
          </a:r>
        </a:p>
      </dsp:txBody>
      <dsp:txXfrm>
        <a:off x="3619034" y="1924723"/>
        <a:ext cx="2744130" cy="1646478"/>
      </dsp:txXfrm>
    </dsp:sp>
    <dsp:sp modelId="{777E216B-45D4-469F-8D64-80DF6EF5746D}">
      <dsp:nvSpPr>
        <dsp:cNvPr id="0" name=""/>
        <dsp:cNvSpPr/>
      </dsp:nvSpPr>
      <dsp:spPr>
        <a:xfrm>
          <a:off x="6637578" y="1924723"/>
          <a:ext cx="2744130" cy="1646478"/>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a:t>Sürekli iyileştirmenin sağlanması için tedarikçilerimizle işbirliği içerisinde bulunarak geri bildirim ve örnek uygulama paylaşımları konusunda tedarikçilerimizi teşvik etmek.</a:t>
          </a:r>
        </a:p>
      </dsp:txBody>
      <dsp:txXfrm>
        <a:off x="6637578" y="1924723"/>
        <a:ext cx="2744130" cy="1646478"/>
      </dsp:txXfrm>
    </dsp:sp>
    <dsp:sp modelId="{BE4EEF61-25A2-4D16-A2CB-F73AA5840725}">
      <dsp:nvSpPr>
        <dsp:cNvPr id="0" name=""/>
        <dsp:cNvSpPr/>
      </dsp:nvSpPr>
      <dsp:spPr>
        <a:xfrm>
          <a:off x="2109763" y="3845614"/>
          <a:ext cx="2744130" cy="1646478"/>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a:t>Topluma ve çevreye saygılı, iklim değişikliğine duyarlı, enerji verimliliğini sağlamaya yönelik kaynak koruma, atık azaltma, yeniden kullanma ve geri kazanma aktiviteleri yürüten; kaynaklarını doğayla uyumlu ve etkin şekilde kullanan; atık ve kirli gazların emisyon yönetimi ve zehirli madde yönetimi kapsamında çalışmalar yürüten; çevre ve enerji konularında tüm yasal mevzuat ve standartlara uyarak mevzuat gerekliliklerinden daha iyisini yapma konusunda çaba gösteren tedarikçilerle çalışmak.</a:t>
          </a:r>
        </a:p>
      </dsp:txBody>
      <dsp:txXfrm>
        <a:off x="2109763" y="3845614"/>
        <a:ext cx="2744130" cy="1646478"/>
      </dsp:txXfrm>
    </dsp:sp>
    <dsp:sp modelId="{2461DB2E-7987-42D6-B2B5-49E667E1A373}">
      <dsp:nvSpPr>
        <dsp:cNvPr id="0" name=""/>
        <dsp:cNvSpPr/>
      </dsp:nvSpPr>
      <dsp:spPr>
        <a:xfrm>
          <a:off x="5128306" y="3845614"/>
          <a:ext cx="2744130" cy="1646478"/>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kern="1200" dirty="0" err="1"/>
            <a:t>Çalışanları</a:t>
          </a:r>
          <a:r>
            <a:rPr lang="en-US" sz="700" kern="1200" dirty="0"/>
            <a:t> </a:t>
          </a:r>
          <a:r>
            <a:rPr lang="en-US" sz="700" kern="1200" dirty="0" err="1"/>
            <a:t>için</a:t>
          </a:r>
          <a:r>
            <a:rPr lang="en-US" sz="700" kern="1200" dirty="0"/>
            <a:t> </a:t>
          </a:r>
          <a:r>
            <a:rPr lang="en-US" sz="700" kern="1200" dirty="0" err="1"/>
            <a:t>adil</a:t>
          </a:r>
          <a:r>
            <a:rPr lang="en-US" sz="700" kern="1200" dirty="0"/>
            <a:t> </a:t>
          </a:r>
          <a:r>
            <a:rPr lang="en-US" sz="700" kern="1200" dirty="0" err="1"/>
            <a:t>bir</a:t>
          </a:r>
          <a:r>
            <a:rPr lang="en-US" sz="700" kern="1200" dirty="0"/>
            <a:t> </a:t>
          </a:r>
          <a:r>
            <a:rPr lang="en-US" sz="700" kern="1200" dirty="0" err="1"/>
            <a:t>çalışma</a:t>
          </a:r>
          <a:r>
            <a:rPr lang="en-US" sz="700" kern="1200" dirty="0"/>
            <a:t> </a:t>
          </a:r>
          <a:r>
            <a:rPr lang="en-US" sz="700" kern="1200" dirty="0" err="1"/>
            <a:t>ortamı</a:t>
          </a:r>
          <a:r>
            <a:rPr lang="en-US" sz="700" kern="1200" dirty="0"/>
            <a:t> </a:t>
          </a:r>
          <a:r>
            <a:rPr lang="en-US" sz="700" kern="1200" dirty="0" err="1"/>
            <a:t>oluşturan</a:t>
          </a:r>
          <a:r>
            <a:rPr lang="en-US" sz="700" kern="1200" dirty="0"/>
            <a:t>; </a:t>
          </a:r>
          <a:r>
            <a:rPr lang="en-US" sz="700" kern="1200" dirty="0" err="1"/>
            <a:t>çalışanları</a:t>
          </a:r>
          <a:r>
            <a:rPr lang="en-US" sz="700" kern="1200" dirty="0"/>
            <a:t> </a:t>
          </a:r>
          <a:r>
            <a:rPr lang="en-US" sz="700" kern="1200" dirty="0" err="1"/>
            <a:t>arasında</a:t>
          </a:r>
          <a:r>
            <a:rPr lang="en-US" sz="700" kern="1200" dirty="0"/>
            <a:t> </a:t>
          </a:r>
          <a:r>
            <a:rPr lang="en-US" sz="700" kern="1200" dirty="0" err="1"/>
            <a:t>dil</a:t>
          </a:r>
          <a:r>
            <a:rPr lang="en-US" sz="700" kern="1200" dirty="0"/>
            <a:t>, </a:t>
          </a:r>
          <a:r>
            <a:rPr lang="en-US" sz="700" kern="1200" dirty="0" err="1"/>
            <a:t>ırk</a:t>
          </a:r>
          <a:r>
            <a:rPr lang="en-US" sz="700" kern="1200" dirty="0"/>
            <a:t>, </a:t>
          </a:r>
          <a:r>
            <a:rPr lang="en-US" sz="700" kern="1200" dirty="0" err="1"/>
            <a:t>cinsiyet</a:t>
          </a:r>
          <a:r>
            <a:rPr lang="en-US" sz="700" kern="1200" dirty="0"/>
            <a:t>, </a:t>
          </a:r>
          <a:r>
            <a:rPr lang="en-US" sz="700" kern="1200" dirty="0" err="1"/>
            <a:t>siyasi</a:t>
          </a:r>
          <a:r>
            <a:rPr lang="en-US" sz="700" kern="1200" dirty="0"/>
            <a:t> </a:t>
          </a:r>
          <a:r>
            <a:rPr lang="en-US" sz="700" kern="1200" dirty="0" err="1"/>
            <a:t>düşünce</a:t>
          </a:r>
          <a:r>
            <a:rPr lang="en-US" sz="700" kern="1200" dirty="0"/>
            <a:t>, </a:t>
          </a:r>
          <a:r>
            <a:rPr lang="en-US" sz="700" kern="1200" dirty="0" err="1"/>
            <a:t>felsefi</a:t>
          </a:r>
          <a:r>
            <a:rPr lang="en-US" sz="700" kern="1200" dirty="0"/>
            <a:t> </a:t>
          </a:r>
          <a:r>
            <a:rPr lang="en-US" sz="700" kern="1200" dirty="0" err="1"/>
            <a:t>inanç</a:t>
          </a:r>
          <a:r>
            <a:rPr lang="en-US" sz="700" kern="1200" dirty="0"/>
            <a:t>, din, </a:t>
          </a:r>
          <a:r>
            <a:rPr lang="en-US" sz="700" kern="1200" dirty="0" err="1"/>
            <a:t>mezhep</a:t>
          </a:r>
          <a:r>
            <a:rPr lang="en-US" sz="700" kern="1200" dirty="0"/>
            <a:t> </a:t>
          </a:r>
          <a:r>
            <a:rPr lang="en-US" sz="700" kern="1200" dirty="0" err="1"/>
            <a:t>ve</a:t>
          </a:r>
          <a:r>
            <a:rPr lang="en-US" sz="700" kern="1200" dirty="0"/>
            <a:t> </a:t>
          </a:r>
          <a:r>
            <a:rPr lang="en-US" sz="700" kern="1200" dirty="0" err="1"/>
            <a:t>benzeri</a:t>
          </a:r>
          <a:r>
            <a:rPr lang="en-US" sz="700" kern="1200" dirty="0"/>
            <a:t> </a:t>
          </a:r>
          <a:r>
            <a:rPr lang="en-US" sz="700" kern="1200" dirty="0" err="1"/>
            <a:t>sebeplerle</a:t>
          </a:r>
          <a:r>
            <a:rPr lang="en-US" sz="700" kern="1200" dirty="0"/>
            <a:t> </a:t>
          </a:r>
          <a:r>
            <a:rPr lang="en-US" sz="700" kern="1200" dirty="0" err="1"/>
            <a:t>ayırım</a:t>
          </a:r>
          <a:r>
            <a:rPr lang="en-US" sz="700" kern="1200" dirty="0"/>
            <a:t> </a:t>
          </a:r>
          <a:r>
            <a:rPr lang="en-US" sz="700" kern="1200" dirty="0" err="1"/>
            <a:t>gözetmeyen</a:t>
          </a:r>
          <a:r>
            <a:rPr lang="en-US" sz="700" kern="1200" dirty="0"/>
            <a:t>; </a:t>
          </a:r>
          <a:r>
            <a:rPr lang="en-US" sz="700" kern="1200" dirty="0" err="1"/>
            <a:t>kadın-erkek</a:t>
          </a:r>
          <a:r>
            <a:rPr lang="en-US" sz="700" kern="1200" dirty="0"/>
            <a:t> </a:t>
          </a:r>
          <a:r>
            <a:rPr lang="en-US" sz="700" kern="1200" dirty="0" err="1"/>
            <a:t>fırsat</a:t>
          </a:r>
          <a:r>
            <a:rPr lang="en-US" sz="700" kern="1200" dirty="0"/>
            <a:t> </a:t>
          </a:r>
          <a:r>
            <a:rPr lang="en-US" sz="700" kern="1200" dirty="0" err="1"/>
            <a:t>eşitliğine</a:t>
          </a:r>
          <a:r>
            <a:rPr lang="en-US" sz="700" kern="1200" dirty="0"/>
            <a:t> </a:t>
          </a:r>
          <a:r>
            <a:rPr lang="en-US" sz="700" kern="1200" dirty="0" err="1"/>
            <a:t>önem</a:t>
          </a:r>
          <a:r>
            <a:rPr lang="en-US" sz="700" kern="1200" dirty="0"/>
            <a:t> </a:t>
          </a:r>
          <a:r>
            <a:rPr lang="en-US" sz="700" kern="1200" dirty="0" err="1"/>
            <a:t>veren</a:t>
          </a:r>
          <a:r>
            <a:rPr lang="en-US" sz="700" kern="1200" dirty="0"/>
            <a:t>; </a:t>
          </a:r>
          <a:r>
            <a:rPr lang="en-US" sz="700" kern="1200" dirty="0" err="1"/>
            <a:t>gebe</a:t>
          </a:r>
          <a:r>
            <a:rPr lang="en-US" sz="700" kern="1200" dirty="0"/>
            <a:t> </a:t>
          </a:r>
          <a:r>
            <a:rPr lang="en-US" sz="700" kern="1200" dirty="0" err="1"/>
            <a:t>veya</a:t>
          </a:r>
          <a:r>
            <a:rPr lang="en-US" sz="700" kern="1200" dirty="0"/>
            <a:t> </a:t>
          </a:r>
          <a:r>
            <a:rPr lang="en-US" sz="700" kern="1200" dirty="0" err="1"/>
            <a:t>çocuk</a:t>
          </a:r>
          <a:r>
            <a:rPr lang="en-US" sz="700" kern="1200" dirty="0"/>
            <a:t> </a:t>
          </a:r>
          <a:r>
            <a:rPr lang="en-US" sz="700" kern="1200" dirty="0" err="1"/>
            <a:t>emziren</a:t>
          </a:r>
          <a:r>
            <a:rPr lang="en-US" sz="700" kern="1200" dirty="0"/>
            <a:t> </a:t>
          </a:r>
          <a:r>
            <a:rPr lang="en-US" sz="700" kern="1200" dirty="0" err="1"/>
            <a:t>kadınların</a:t>
          </a:r>
          <a:r>
            <a:rPr lang="en-US" sz="700" kern="1200" dirty="0"/>
            <a:t> </a:t>
          </a:r>
          <a:r>
            <a:rPr lang="en-US" sz="700" kern="1200" dirty="0" err="1"/>
            <a:t>çalışma</a:t>
          </a:r>
          <a:r>
            <a:rPr lang="en-US" sz="700" kern="1200" dirty="0"/>
            <a:t> </a:t>
          </a:r>
          <a:r>
            <a:rPr lang="en-US" sz="700" kern="1200" dirty="0" err="1"/>
            <a:t>koşullarını</a:t>
          </a:r>
          <a:r>
            <a:rPr lang="en-US" sz="700" kern="1200" dirty="0"/>
            <a:t> </a:t>
          </a:r>
          <a:r>
            <a:rPr lang="en-US" sz="700" kern="1200" dirty="0" err="1"/>
            <a:t>yasalara</a:t>
          </a:r>
          <a:r>
            <a:rPr lang="en-US" sz="700" kern="1200" dirty="0"/>
            <a:t> </a:t>
          </a:r>
          <a:r>
            <a:rPr lang="en-US" sz="700" kern="1200" dirty="0" err="1"/>
            <a:t>uygun</a:t>
          </a:r>
          <a:r>
            <a:rPr lang="en-US" sz="700" kern="1200" dirty="0"/>
            <a:t> </a:t>
          </a:r>
          <a:r>
            <a:rPr lang="en-US" sz="700" kern="1200" dirty="0" err="1"/>
            <a:t>şekilde</a:t>
          </a:r>
          <a:r>
            <a:rPr lang="en-US" sz="700" kern="1200" dirty="0"/>
            <a:t> </a:t>
          </a:r>
          <a:r>
            <a:rPr lang="en-US" sz="700" kern="1200" dirty="0" err="1"/>
            <a:t>düzenleyen</a:t>
          </a:r>
          <a:r>
            <a:rPr lang="en-US" sz="700" kern="1200" dirty="0"/>
            <a:t>; </a:t>
          </a:r>
          <a:r>
            <a:rPr lang="en-US" sz="700" kern="1200" dirty="0" err="1"/>
            <a:t>çalışanlarının</a:t>
          </a:r>
          <a:r>
            <a:rPr lang="en-US" sz="700" kern="1200" dirty="0"/>
            <a:t> </a:t>
          </a:r>
          <a:r>
            <a:rPr lang="en-US" sz="700" kern="1200" dirty="0" err="1"/>
            <a:t>fikirlerine</a:t>
          </a:r>
          <a:r>
            <a:rPr lang="en-US" sz="700" kern="1200" dirty="0"/>
            <a:t> </a:t>
          </a:r>
          <a:r>
            <a:rPr lang="en-US" sz="700" kern="1200" dirty="0" err="1"/>
            <a:t>değer</a:t>
          </a:r>
          <a:r>
            <a:rPr lang="en-US" sz="700" kern="1200" dirty="0"/>
            <a:t> </a:t>
          </a:r>
          <a:r>
            <a:rPr lang="en-US" sz="700" kern="1200" dirty="0" err="1"/>
            <a:t>veren</a:t>
          </a:r>
          <a:r>
            <a:rPr lang="en-US" sz="700" kern="1200" dirty="0"/>
            <a:t> </a:t>
          </a:r>
          <a:r>
            <a:rPr lang="en-US" sz="700" kern="1200" dirty="0" err="1"/>
            <a:t>ve</a:t>
          </a:r>
          <a:r>
            <a:rPr lang="en-US" sz="700" kern="1200" dirty="0"/>
            <a:t> </a:t>
          </a:r>
          <a:r>
            <a:rPr lang="en-US" sz="700" kern="1200" dirty="0" err="1"/>
            <a:t>sürekli</a:t>
          </a:r>
          <a:r>
            <a:rPr lang="en-US" sz="700" kern="1200" dirty="0"/>
            <a:t> </a:t>
          </a:r>
          <a:r>
            <a:rPr lang="en-US" sz="700" kern="1200" dirty="0" err="1"/>
            <a:t>iyileştirme</a:t>
          </a:r>
          <a:r>
            <a:rPr lang="en-US" sz="700" kern="1200" dirty="0"/>
            <a:t> </a:t>
          </a:r>
          <a:r>
            <a:rPr lang="en-US" sz="700" kern="1200" dirty="0" err="1"/>
            <a:t>faaliyetlerine</a:t>
          </a:r>
          <a:r>
            <a:rPr lang="en-US" sz="700" kern="1200" dirty="0"/>
            <a:t> </a:t>
          </a:r>
          <a:r>
            <a:rPr lang="en-US" sz="700" kern="1200" dirty="0" err="1"/>
            <a:t>dahil</a:t>
          </a:r>
          <a:r>
            <a:rPr lang="en-US" sz="700" kern="1200" dirty="0"/>
            <a:t> </a:t>
          </a:r>
          <a:r>
            <a:rPr lang="en-US" sz="700" kern="1200" dirty="0" err="1"/>
            <a:t>eden</a:t>
          </a:r>
          <a:r>
            <a:rPr lang="en-US" sz="700" kern="1200" dirty="0"/>
            <a:t>; </a:t>
          </a:r>
          <a:r>
            <a:rPr lang="en-US" sz="700" kern="1200" dirty="0" err="1"/>
            <a:t>çalışanlarının</a:t>
          </a:r>
          <a:r>
            <a:rPr lang="en-US" sz="700" kern="1200" dirty="0"/>
            <a:t> </a:t>
          </a:r>
          <a:r>
            <a:rPr lang="en-US" sz="700" kern="1200" dirty="0" err="1"/>
            <a:t>dokunulmazlık</a:t>
          </a:r>
          <a:r>
            <a:rPr lang="en-US" sz="700" kern="1200" dirty="0"/>
            <a:t> </a:t>
          </a:r>
          <a:r>
            <a:rPr lang="en-US" sz="700" kern="1200" dirty="0" err="1"/>
            <a:t>ve</a:t>
          </a:r>
          <a:r>
            <a:rPr lang="en-US" sz="700" kern="1200" dirty="0"/>
            <a:t> </a:t>
          </a:r>
          <a:r>
            <a:rPr lang="en-US" sz="700" kern="1200" dirty="0" err="1"/>
            <a:t>sendikalaşma</a:t>
          </a:r>
          <a:r>
            <a:rPr lang="en-US" sz="700" kern="1200" dirty="0"/>
            <a:t> </a:t>
          </a:r>
          <a:r>
            <a:rPr lang="en-US" sz="700" kern="1200" dirty="0" err="1"/>
            <a:t>haklarını</a:t>
          </a:r>
          <a:r>
            <a:rPr lang="en-US" sz="700" kern="1200" dirty="0"/>
            <a:t> </a:t>
          </a:r>
          <a:r>
            <a:rPr lang="en-US" sz="700" kern="1200" dirty="0" err="1"/>
            <a:t>koruyan</a:t>
          </a:r>
          <a:r>
            <a:rPr lang="en-US" sz="700" kern="1200" dirty="0"/>
            <a:t>; </a:t>
          </a:r>
          <a:r>
            <a:rPr lang="en-US" sz="700" kern="1200" dirty="0" err="1"/>
            <a:t>zorla</a:t>
          </a:r>
          <a:r>
            <a:rPr lang="en-US" sz="700" kern="1200" dirty="0"/>
            <a:t> </a:t>
          </a:r>
          <a:r>
            <a:rPr lang="en-US" sz="700" kern="1200" dirty="0" err="1"/>
            <a:t>veya</a:t>
          </a:r>
          <a:r>
            <a:rPr lang="en-US" sz="700" kern="1200" dirty="0"/>
            <a:t> </a:t>
          </a:r>
          <a:r>
            <a:rPr lang="en-US" sz="700" kern="1200" dirty="0" err="1"/>
            <a:t>zorunlu</a:t>
          </a:r>
          <a:r>
            <a:rPr lang="en-US" sz="700" kern="1200" dirty="0"/>
            <a:t> </a:t>
          </a:r>
          <a:r>
            <a:rPr lang="en-US" sz="700" kern="1200" dirty="0" err="1"/>
            <a:t>tutarak</a:t>
          </a:r>
          <a:r>
            <a:rPr lang="en-US" sz="700" kern="1200" dirty="0"/>
            <a:t> </a:t>
          </a:r>
          <a:r>
            <a:rPr lang="en-US" sz="700" kern="1200" dirty="0" err="1"/>
            <a:t>çalışmayı</a:t>
          </a:r>
          <a:r>
            <a:rPr lang="en-US" sz="700" kern="1200" dirty="0"/>
            <a:t> </a:t>
          </a:r>
          <a:r>
            <a:rPr lang="en-US" sz="700" kern="1200" dirty="0" err="1"/>
            <a:t>engelleyen</a:t>
          </a:r>
          <a:r>
            <a:rPr lang="en-US" sz="700" kern="1200" dirty="0"/>
            <a:t>; </a:t>
          </a:r>
          <a:r>
            <a:rPr lang="en-US" sz="700" kern="1200" dirty="0" err="1"/>
            <a:t>çocuk</a:t>
          </a:r>
          <a:r>
            <a:rPr lang="en-US" sz="700" kern="1200" dirty="0"/>
            <a:t> </a:t>
          </a:r>
          <a:r>
            <a:rPr lang="en-US" sz="700" kern="1200" dirty="0" err="1"/>
            <a:t>işçi</a:t>
          </a:r>
          <a:r>
            <a:rPr lang="en-US" sz="700" kern="1200" dirty="0"/>
            <a:t> </a:t>
          </a:r>
          <a:r>
            <a:rPr lang="en-US" sz="700" kern="1200" dirty="0" err="1"/>
            <a:t>çalıştırmayan</a:t>
          </a:r>
          <a:r>
            <a:rPr lang="en-US" sz="700" kern="1200" dirty="0"/>
            <a:t>; </a:t>
          </a:r>
          <a:r>
            <a:rPr lang="en-US" sz="700" kern="1200" dirty="0" err="1"/>
            <a:t>istihdam</a:t>
          </a:r>
          <a:r>
            <a:rPr lang="en-US" sz="700" kern="1200" dirty="0"/>
            <a:t> </a:t>
          </a:r>
          <a:r>
            <a:rPr lang="en-US" sz="700" kern="1200" dirty="0" err="1"/>
            <a:t>ve</a:t>
          </a:r>
          <a:r>
            <a:rPr lang="en-US" sz="700" kern="1200" dirty="0"/>
            <a:t> </a:t>
          </a:r>
          <a:r>
            <a:rPr lang="en-US" sz="700" kern="1200" dirty="0" err="1"/>
            <a:t>çalışma</a:t>
          </a:r>
          <a:r>
            <a:rPr lang="en-US" sz="700" kern="1200" dirty="0"/>
            <a:t> </a:t>
          </a:r>
          <a:r>
            <a:rPr lang="en-US" sz="700" kern="1200" dirty="0" err="1"/>
            <a:t>hayatıyla</a:t>
          </a:r>
          <a:r>
            <a:rPr lang="en-US" sz="700" kern="1200" dirty="0"/>
            <a:t> </a:t>
          </a:r>
          <a:r>
            <a:rPr lang="en-US" sz="700" kern="1200" dirty="0" err="1"/>
            <a:t>ilgili</a:t>
          </a:r>
          <a:r>
            <a:rPr lang="en-US" sz="700" kern="1200" dirty="0"/>
            <a:t> </a:t>
          </a:r>
          <a:r>
            <a:rPr lang="en-US" sz="700" kern="1200" dirty="0" err="1"/>
            <a:t>yürürlükteki</a:t>
          </a:r>
          <a:r>
            <a:rPr lang="en-US" sz="700" kern="1200" dirty="0"/>
            <a:t> </a:t>
          </a:r>
          <a:r>
            <a:rPr lang="en-US" sz="700" kern="1200" dirty="0" err="1"/>
            <a:t>tüm</a:t>
          </a:r>
          <a:r>
            <a:rPr lang="en-US" sz="700" kern="1200" dirty="0"/>
            <a:t> </a:t>
          </a:r>
          <a:r>
            <a:rPr lang="en-US" sz="700" kern="1200" dirty="0" err="1"/>
            <a:t>yasa</a:t>
          </a:r>
          <a:r>
            <a:rPr lang="en-US" sz="700" kern="1200" dirty="0"/>
            <a:t> </a:t>
          </a:r>
          <a:r>
            <a:rPr lang="en-US" sz="700" kern="1200" dirty="0" err="1"/>
            <a:t>ve</a:t>
          </a:r>
          <a:r>
            <a:rPr lang="en-US" sz="700" kern="1200" dirty="0"/>
            <a:t> </a:t>
          </a:r>
          <a:r>
            <a:rPr lang="en-US" sz="700" kern="1200" dirty="0" err="1"/>
            <a:t>düzenlemelere</a:t>
          </a:r>
          <a:r>
            <a:rPr lang="en-US" sz="700" kern="1200" dirty="0"/>
            <a:t> </a:t>
          </a:r>
          <a:r>
            <a:rPr lang="en-US" sz="700" kern="1200" dirty="0" err="1"/>
            <a:t>uyumlu</a:t>
          </a:r>
          <a:r>
            <a:rPr lang="en-US" sz="700" kern="1200" dirty="0"/>
            <a:t> </a:t>
          </a:r>
          <a:r>
            <a:rPr lang="en-US" sz="700" kern="1200" dirty="0" err="1"/>
            <a:t>tedarikçilerle</a:t>
          </a:r>
          <a:r>
            <a:rPr lang="en-US" sz="700" kern="1200" dirty="0"/>
            <a:t> </a:t>
          </a:r>
          <a:r>
            <a:rPr lang="en-US" sz="700" kern="1200" dirty="0" err="1"/>
            <a:t>çalışmak</a:t>
          </a:r>
          <a:r>
            <a:rPr lang="en-US" sz="700" kern="1200" dirty="0"/>
            <a:t>.</a:t>
          </a:r>
        </a:p>
      </dsp:txBody>
      <dsp:txXfrm>
        <a:off x="5128306" y="3845614"/>
        <a:ext cx="2744130" cy="16464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03ED6F-239C-4998-802E-1E887C08E7A3}">
      <dsp:nvSpPr>
        <dsp:cNvPr id="0" name=""/>
        <dsp:cNvSpPr/>
      </dsp:nvSpPr>
      <dsp:spPr>
        <a:xfrm>
          <a:off x="0" y="199263"/>
          <a:ext cx="8076505" cy="1237422"/>
        </a:xfrm>
        <a:prstGeom prst="roundRect">
          <a:avLst>
            <a:gd name="adj" fmla="val 1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dsp:style>
    </dsp:sp>
    <dsp:sp modelId="{6E9B456B-2A73-49B9-ABF5-5D03226911CD}">
      <dsp:nvSpPr>
        <dsp:cNvPr id="0" name=""/>
        <dsp:cNvSpPr/>
      </dsp:nvSpPr>
      <dsp:spPr>
        <a:xfrm>
          <a:off x="374320" y="282344"/>
          <a:ext cx="681247" cy="68058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5EB169-600B-476A-9EAA-BF0D75EDD21F}">
      <dsp:nvSpPr>
        <dsp:cNvPr id="0" name=""/>
        <dsp:cNvSpPr/>
      </dsp:nvSpPr>
      <dsp:spPr>
        <a:xfrm flipH="1">
          <a:off x="1404580" y="0"/>
          <a:ext cx="6590594" cy="1238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89" tIns="131089" rIns="131089" bIns="131089" numCol="1" spcCol="1270" anchor="ctr" anchorCtr="0">
          <a:noAutofit/>
        </a:bodyPr>
        <a:lstStyle/>
        <a:p>
          <a:pPr marL="0" lvl="0" indent="0" algn="l" defTabSz="488950">
            <a:lnSpc>
              <a:spcPct val="100000"/>
            </a:lnSpc>
            <a:spcBef>
              <a:spcPct val="0"/>
            </a:spcBef>
            <a:spcAft>
              <a:spcPct val="35000"/>
            </a:spcAft>
            <a:buNone/>
          </a:pPr>
          <a:r>
            <a:rPr lang="tr-TR" sz="1100" kern="1200" dirty="0"/>
            <a:t>Tesisimizde, tehlikeli ve tehlikesiz sınıfındaki atıklarımız kaynağında ayrışıma tabi tutularak, ayrı olarak geçici depolama alanlarında teslimatı yapılana denk muhafaza edilir. 2872 sayılı Çevre Kanunu kapsamında çıkarılan yönetmelik/tebliğ/usul ve esas  hususlarına uygun şekilde lisanslı firmalara teslim edilmektedir.</a:t>
          </a:r>
          <a:endParaRPr lang="en-US" sz="1100" kern="1200" dirty="0"/>
        </a:p>
      </dsp:txBody>
      <dsp:txXfrm>
        <a:off x="1404580" y="0"/>
        <a:ext cx="6590594" cy="1238632"/>
      </dsp:txXfrm>
    </dsp:sp>
    <dsp:sp modelId="{72B5688B-6448-4661-A671-79F932B85BF5}">
      <dsp:nvSpPr>
        <dsp:cNvPr id="0" name=""/>
        <dsp:cNvSpPr/>
      </dsp:nvSpPr>
      <dsp:spPr>
        <a:xfrm>
          <a:off x="0" y="1542830"/>
          <a:ext cx="8076505" cy="1237422"/>
        </a:xfrm>
        <a:prstGeom prst="roundRect">
          <a:avLst>
            <a:gd name="adj" fmla="val 1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dsp:style>
    </dsp:sp>
    <dsp:sp modelId="{45F0FAF9-161B-4334-B039-703B2BF6A5CE}">
      <dsp:nvSpPr>
        <dsp:cNvPr id="0" name=""/>
        <dsp:cNvSpPr/>
      </dsp:nvSpPr>
      <dsp:spPr>
        <a:xfrm>
          <a:off x="374320" y="1821250"/>
          <a:ext cx="681247" cy="68058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E8C6A5-2093-425A-9C3B-A38C207FCFAD}">
      <dsp:nvSpPr>
        <dsp:cNvPr id="0" name=""/>
        <dsp:cNvSpPr/>
      </dsp:nvSpPr>
      <dsp:spPr>
        <a:xfrm>
          <a:off x="1429888" y="1542830"/>
          <a:ext cx="6590594" cy="1238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89" tIns="131089" rIns="131089" bIns="131089" numCol="1" spcCol="1270" anchor="ctr" anchorCtr="0">
          <a:noAutofit/>
        </a:bodyPr>
        <a:lstStyle/>
        <a:p>
          <a:pPr marL="0" lvl="0" indent="0" algn="l" defTabSz="488950">
            <a:lnSpc>
              <a:spcPct val="100000"/>
            </a:lnSpc>
            <a:spcBef>
              <a:spcPct val="0"/>
            </a:spcBef>
            <a:spcAft>
              <a:spcPct val="35000"/>
            </a:spcAft>
            <a:buNone/>
          </a:pPr>
          <a:r>
            <a:rPr lang="tr-TR" sz="1100" kern="1200" dirty="0"/>
            <a:t>Doğal kaynaklarımız dünya nüfusunun artması ve tüketim alışkanlıklarının değişmesi nedeniyle her geçen gün azalmaktadır. Bu nedenle malzeme tüketimini azaltmak, değerlendirilebilir nitelikli atıkları geri dönüştürmek suretiyle doğal kaynaklarımızı verimli kullanmak zorundayız. Doğal kaynakların sınırsız olmadığı, dikkatli bir şekilde kullanılmadığı taktirde bir gün bu kaynakların tükeneceği kesindir. Bu nedenle geri dönüşüm doğal kaynaklarımızın korunması ve verimli kullanılması için son derece önemli bir işlemdir. Bu anlamda, atıkların geri kazanılması ve tekrar ekonomiye kazandırılmasının ilk adımı atıkların kaynağında ayrıştırılması adımıdır. </a:t>
          </a:r>
          <a:endParaRPr lang="en-US" sz="1100" kern="1200" dirty="0"/>
        </a:p>
      </dsp:txBody>
      <dsp:txXfrm>
        <a:off x="1429888" y="1542830"/>
        <a:ext cx="6590594" cy="1238632"/>
      </dsp:txXfrm>
    </dsp:sp>
    <dsp:sp modelId="{12F50669-3691-492C-8BA8-99352AA00D18}">
      <dsp:nvSpPr>
        <dsp:cNvPr id="0" name=""/>
        <dsp:cNvSpPr/>
      </dsp:nvSpPr>
      <dsp:spPr>
        <a:xfrm>
          <a:off x="0" y="3081737"/>
          <a:ext cx="8076505" cy="1237422"/>
        </a:xfrm>
        <a:prstGeom prst="roundRect">
          <a:avLst>
            <a:gd name="adj" fmla="val 10000"/>
          </a:avLst>
        </a:prstGeom>
        <a:solidFill>
          <a:schemeClr val="tx1">
            <a:lumMod val="50000"/>
            <a:lumOff val="50000"/>
          </a:schemeClr>
        </a:solidFill>
        <a:ln>
          <a:noFill/>
        </a:ln>
        <a:effectLst/>
      </dsp:spPr>
      <dsp:style>
        <a:lnRef idx="0">
          <a:scrgbClr r="0" g="0" b="0"/>
        </a:lnRef>
        <a:fillRef idx="1">
          <a:scrgbClr r="0" g="0" b="0"/>
        </a:fillRef>
        <a:effectRef idx="0">
          <a:scrgbClr r="0" g="0" b="0"/>
        </a:effectRef>
        <a:fontRef idx="minor"/>
      </dsp:style>
    </dsp:sp>
    <dsp:sp modelId="{8B2A1A61-8106-4A5C-8A78-8256BE0C1463}">
      <dsp:nvSpPr>
        <dsp:cNvPr id="0" name=""/>
        <dsp:cNvSpPr/>
      </dsp:nvSpPr>
      <dsp:spPr>
        <a:xfrm>
          <a:off x="374320" y="3360157"/>
          <a:ext cx="681247" cy="68058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E48182-6210-491D-A636-2AC0EC893DBE}">
      <dsp:nvSpPr>
        <dsp:cNvPr id="0" name=""/>
        <dsp:cNvSpPr/>
      </dsp:nvSpPr>
      <dsp:spPr>
        <a:xfrm>
          <a:off x="1429888" y="3081737"/>
          <a:ext cx="6590594" cy="12386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89" tIns="131089" rIns="131089" bIns="131089" numCol="1" spcCol="1270" anchor="ctr" anchorCtr="0">
          <a:noAutofit/>
        </a:bodyPr>
        <a:lstStyle/>
        <a:p>
          <a:pPr marL="0" lvl="0" indent="0" algn="l" defTabSz="488950">
            <a:lnSpc>
              <a:spcPct val="100000"/>
            </a:lnSpc>
            <a:spcBef>
              <a:spcPct val="0"/>
            </a:spcBef>
            <a:spcAft>
              <a:spcPct val="35000"/>
            </a:spcAft>
            <a:buNone/>
          </a:pPr>
          <a:r>
            <a:rPr lang="tr-TR" sz="1100" kern="1200" dirty="0"/>
            <a:t>Tesisimiz 2022 yılı süresince yaptığı plan ve çalışmalarla 30/10/2022 yılında “Sıfır Atık Belgesi ” almaya hak kazanmıştır.</a:t>
          </a:r>
          <a:endParaRPr lang="en-US" sz="1100" kern="1200" dirty="0"/>
        </a:p>
      </dsp:txBody>
      <dsp:txXfrm>
        <a:off x="1429888" y="3081737"/>
        <a:ext cx="6590594" cy="12386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2317CE-41C5-4E8B-B6DC-C8791D69D60B}">
      <dsp:nvSpPr>
        <dsp:cNvPr id="0" name=""/>
        <dsp:cNvSpPr/>
      </dsp:nvSpPr>
      <dsp:spPr>
        <a:xfrm>
          <a:off x="2043830" y="897657"/>
          <a:ext cx="438381" cy="91440"/>
        </a:xfrm>
        <a:custGeom>
          <a:avLst/>
          <a:gdLst/>
          <a:ahLst/>
          <a:cxnLst/>
          <a:rect l="0" t="0" r="0" b="0"/>
          <a:pathLst>
            <a:path>
              <a:moveTo>
                <a:pt x="0" y="45720"/>
              </a:moveTo>
              <a:lnTo>
                <a:pt x="43838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51296" y="941030"/>
        <a:ext cx="23449" cy="4694"/>
      </dsp:txXfrm>
    </dsp:sp>
    <dsp:sp modelId="{847541F9-BD2F-4AB3-8C51-E08E330424B1}">
      <dsp:nvSpPr>
        <dsp:cNvPr id="0" name=""/>
        <dsp:cNvSpPr/>
      </dsp:nvSpPr>
      <dsp:spPr>
        <a:xfrm>
          <a:off x="6579" y="331662"/>
          <a:ext cx="2039050" cy="122343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915" tIns="104879" rIns="99915" bIns="104879" numCol="1" spcCol="1270" anchor="ctr" anchorCtr="0">
          <a:noAutofit/>
        </a:bodyPr>
        <a:lstStyle/>
        <a:p>
          <a:pPr marL="0" lvl="0" indent="0" algn="ctr" defTabSz="533400">
            <a:lnSpc>
              <a:spcPct val="90000"/>
            </a:lnSpc>
            <a:spcBef>
              <a:spcPct val="0"/>
            </a:spcBef>
            <a:spcAft>
              <a:spcPct val="35000"/>
            </a:spcAft>
            <a:buNone/>
          </a:pPr>
          <a:r>
            <a:rPr lang="tr-TR" sz="1200" b="1" kern="1200"/>
            <a:t>Alanın girişinde bulunan yazılı kuralları mutlaka okuyunuz ve dikkate alınız.</a:t>
          </a:r>
          <a:r>
            <a:rPr lang="tr-TR" sz="1200" kern="1200"/>
            <a:t> </a:t>
          </a:r>
          <a:endParaRPr lang="en-US" sz="1200" kern="1200"/>
        </a:p>
      </dsp:txBody>
      <dsp:txXfrm>
        <a:off x="6579" y="331662"/>
        <a:ext cx="2039050" cy="1223430"/>
      </dsp:txXfrm>
    </dsp:sp>
    <dsp:sp modelId="{644C63FC-FDAC-481B-BAF9-B1FB7C84E7A5}">
      <dsp:nvSpPr>
        <dsp:cNvPr id="0" name=""/>
        <dsp:cNvSpPr/>
      </dsp:nvSpPr>
      <dsp:spPr>
        <a:xfrm>
          <a:off x="4551863" y="897657"/>
          <a:ext cx="438381" cy="91440"/>
        </a:xfrm>
        <a:custGeom>
          <a:avLst/>
          <a:gdLst/>
          <a:ahLst/>
          <a:cxnLst/>
          <a:rect l="0" t="0" r="0" b="0"/>
          <a:pathLst>
            <a:path>
              <a:moveTo>
                <a:pt x="0" y="45720"/>
              </a:moveTo>
              <a:lnTo>
                <a:pt x="43838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59329" y="941030"/>
        <a:ext cx="23449" cy="4694"/>
      </dsp:txXfrm>
    </dsp:sp>
    <dsp:sp modelId="{E94DF550-20A7-4FEE-8D00-6DAE1026A622}">
      <dsp:nvSpPr>
        <dsp:cNvPr id="0" name=""/>
        <dsp:cNvSpPr/>
      </dsp:nvSpPr>
      <dsp:spPr>
        <a:xfrm>
          <a:off x="2514612" y="331662"/>
          <a:ext cx="2039050" cy="122343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915" tIns="104879" rIns="99915" bIns="104879" numCol="1" spcCol="1270" anchor="ctr" anchorCtr="0">
          <a:noAutofit/>
        </a:bodyPr>
        <a:lstStyle/>
        <a:p>
          <a:pPr marL="0" lvl="0" indent="0" algn="ctr" defTabSz="533400">
            <a:lnSpc>
              <a:spcPct val="90000"/>
            </a:lnSpc>
            <a:spcBef>
              <a:spcPct val="0"/>
            </a:spcBef>
            <a:spcAft>
              <a:spcPct val="35000"/>
            </a:spcAft>
            <a:buNone/>
          </a:pPr>
          <a:r>
            <a:rPr lang="tr-TR" sz="1200" kern="1200"/>
            <a:t>Çocuklarınızı lütfen bilgilendiriniz.</a:t>
          </a:r>
          <a:endParaRPr lang="en-US" sz="1200" kern="1200"/>
        </a:p>
      </dsp:txBody>
      <dsp:txXfrm>
        <a:off x="2514612" y="331662"/>
        <a:ext cx="2039050" cy="1223430"/>
      </dsp:txXfrm>
    </dsp:sp>
    <dsp:sp modelId="{7A64EEDB-C1F7-4FDF-B07A-E1DBF04BACCC}">
      <dsp:nvSpPr>
        <dsp:cNvPr id="0" name=""/>
        <dsp:cNvSpPr/>
      </dsp:nvSpPr>
      <dsp:spPr>
        <a:xfrm>
          <a:off x="7059895" y="897657"/>
          <a:ext cx="438381" cy="91440"/>
        </a:xfrm>
        <a:custGeom>
          <a:avLst/>
          <a:gdLst/>
          <a:ahLst/>
          <a:cxnLst/>
          <a:rect l="0" t="0" r="0" b="0"/>
          <a:pathLst>
            <a:path>
              <a:moveTo>
                <a:pt x="0" y="45720"/>
              </a:moveTo>
              <a:lnTo>
                <a:pt x="43838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67362" y="941030"/>
        <a:ext cx="23449" cy="4694"/>
      </dsp:txXfrm>
    </dsp:sp>
    <dsp:sp modelId="{49A22440-886C-4825-A2DD-D805E24CB629}">
      <dsp:nvSpPr>
        <dsp:cNvPr id="0" name=""/>
        <dsp:cNvSpPr/>
      </dsp:nvSpPr>
      <dsp:spPr>
        <a:xfrm>
          <a:off x="5022644" y="331662"/>
          <a:ext cx="2039050" cy="122343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915" tIns="104879" rIns="99915" bIns="104879" numCol="1" spcCol="1270" anchor="ctr" anchorCtr="0">
          <a:noAutofit/>
        </a:bodyPr>
        <a:lstStyle/>
        <a:p>
          <a:pPr marL="0" lvl="0" indent="0" algn="ctr" defTabSz="533400">
            <a:lnSpc>
              <a:spcPct val="90000"/>
            </a:lnSpc>
            <a:spcBef>
              <a:spcPct val="0"/>
            </a:spcBef>
            <a:spcAft>
              <a:spcPct val="35000"/>
            </a:spcAft>
            <a:buNone/>
          </a:pPr>
          <a:r>
            <a:rPr lang="tr-TR" sz="1200" kern="1200"/>
            <a:t>Gezilen alanlarda çöp vb. atık madde bırakmayınız. </a:t>
          </a:r>
          <a:endParaRPr lang="en-US" sz="1200" kern="1200"/>
        </a:p>
      </dsp:txBody>
      <dsp:txXfrm>
        <a:off x="5022644" y="331662"/>
        <a:ext cx="2039050" cy="1223430"/>
      </dsp:txXfrm>
    </dsp:sp>
    <dsp:sp modelId="{96FBCB8B-2FB6-4CAC-A0D7-F501F3C35A37}">
      <dsp:nvSpPr>
        <dsp:cNvPr id="0" name=""/>
        <dsp:cNvSpPr/>
      </dsp:nvSpPr>
      <dsp:spPr>
        <a:xfrm>
          <a:off x="1026104" y="1553293"/>
          <a:ext cx="7524098" cy="438381"/>
        </a:xfrm>
        <a:custGeom>
          <a:avLst/>
          <a:gdLst/>
          <a:ahLst/>
          <a:cxnLst/>
          <a:rect l="0" t="0" r="0" b="0"/>
          <a:pathLst>
            <a:path>
              <a:moveTo>
                <a:pt x="7524098" y="0"/>
              </a:moveTo>
              <a:lnTo>
                <a:pt x="7524098" y="236290"/>
              </a:lnTo>
              <a:lnTo>
                <a:pt x="0" y="236290"/>
              </a:lnTo>
              <a:lnTo>
                <a:pt x="0" y="438381"/>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99686" y="1770136"/>
        <a:ext cx="376934" cy="4694"/>
      </dsp:txXfrm>
    </dsp:sp>
    <dsp:sp modelId="{FCB9F74A-1A90-4F5C-914D-06C3B789922F}">
      <dsp:nvSpPr>
        <dsp:cNvPr id="0" name=""/>
        <dsp:cNvSpPr/>
      </dsp:nvSpPr>
      <dsp:spPr>
        <a:xfrm>
          <a:off x="7530677" y="331662"/>
          <a:ext cx="2039050" cy="122343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915" tIns="104879" rIns="99915" bIns="104879" numCol="1" spcCol="1270" anchor="ctr" anchorCtr="0">
          <a:noAutofit/>
        </a:bodyPr>
        <a:lstStyle/>
        <a:p>
          <a:pPr marL="0" lvl="0" indent="0" algn="ctr" defTabSz="533400">
            <a:lnSpc>
              <a:spcPct val="90000"/>
            </a:lnSpc>
            <a:spcBef>
              <a:spcPct val="0"/>
            </a:spcBef>
            <a:spcAft>
              <a:spcPct val="35000"/>
            </a:spcAft>
            <a:buNone/>
          </a:pPr>
          <a:r>
            <a:rPr lang="tr-TR" sz="1200" kern="1200"/>
            <a:t>‘Dokunmayınız!’ veya ‘Girilmez!’ uyarısı bulunan koruma bandı ile çevrili alanlarda bu sınırlı alana geçmeyiniz.</a:t>
          </a:r>
          <a:endParaRPr lang="en-US" sz="1200" kern="1200"/>
        </a:p>
      </dsp:txBody>
      <dsp:txXfrm>
        <a:off x="7530677" y="331662"/>
        <a:ext cx="2039050" cy="1223430"/>
      </dsp:txXfrm>
    </dsp:sp>
    <dsp:sp modelId="{B5A6CEB4-B7AA-47FB-8AB1-0D1E730A1ABC}">
      <dsp:nvSpPr>
        <dsp:cNvPr id="0" name=""/>
        <dsp:cNvSpPr/>
      </dsp:nvSpPr>
      <dsp:spPr>
        <a:xfrm>
          <a:off x="2043830" y="2590070"/>
          <a:ext cx="438381" cy="91440"/>
        </a:xfrm>
        <a:custGeom>
          <a:avLst/>
          <a:gdLst/>
          <a:ahLst/>
          <a:cxnLst/>
          <a:rect l="0" t="0" r="0" b="0"/>
          <a:pathLst>
            <a:path>
              <a:moveTo>
                <a:pt x="0" y="45720"/>
              </a:moveTo>
              <a:lnTo>
                <a:pt x="43838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51296" y="2633442"/>
        <a:ext cx="23449" cy="4694"/>
      </dsp:txXfrm>
    </dsp:sp>
    <dsp:sp modelId="{E7B1F2AF-574D-405B-BEF0-85FDD134198D}">
      <dsp:nvSpPr>
        <dsp:cNvPr id="0" name=""/>
        <dsp:cNvSpPr/>
      </dsp:nvSpPr>
      <dsp:spPr>
        <a:xfrm>
          <a:off x="6579" y="2024074"/>
          <a:ext cx="2039050" cy="122343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915" tIns="104879" rIns="99915" bIns="104879" numCol="1" spcCol="1270" anchor="ctr" anchorCtr="0">
          <a:noAutofit/>
        </a:bodyPr>
        <a:lstStyle/>
        <a:p>
          <a:pPr marL="0" lvl="0" indent="0" algn="ctr" defTabSz="533400">
            <a:lnSpc>
              <a:spcPct val="90000"/>
            </a:lnSpc>
            <a:spcBef>
              <a:spcPct val="0"/>
            </a:spcBef>
            <a:spcAft>
              <a:spcPct val="35000"/>
            </a:spcAft>
            <a:buNone/>
          </a:pPr>
          <a:r>
            <a:rPr lang="tr-TR" sz="1200" kern="1200"/>
            <a:t>Fazla yüksek sesle konuşmayınız, diğer ziyaretçileri rahatsız edici davranışlardan kaçınınız. </a:t>
          </a:r>
          <a:endParaRPr lang="en-US" sz="1200" kern="1200"/>
        </a:p>
      </dsp:txBody>
      <dsp:txXfrm>
        <a:off x="6579" y="2024074"/>
        <a:ext cx="2039050" cy="1223430"/>
      </dsp:txXfrm>
    </dsp:sp>
    <dsp:sp modelId="{D5678FBE-0852-4D75-89B9-89801C847F6A}">
      <dsp:nvSpPr>
        <dsp:cNvPr id="0" name=""/>
        <dsp:cNvSpPr/>
      </dsp:nvSpPr>
      <dsp:spPr>
        <a:xfrm>
          <a:off x="4551863" y="2590070"/>
          <a:ext cx="438381" cy="91440"/>
        </a:xfrm>
        <a:custGeom>
          <a:avLst/>
          <a:gdLst/>
          <a:ahLst/>
          <a:cxnLst/>
          <a:rect l="0" t="0" r="0" b="0"/>
          <a:pathLst>
            <a:path>
              <a:moveTo>
                <a:pt x="0" y="45720"/>
              </a:moveTo>
              <a:lnTo>
                <a:pt x="43838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59329" y="2633442"/>
        <a:ext cx="23449" cy="4694"/>
      </dsp:txXfrm>
    </dsp:sp>
    <dsp:sp modelId="{358A3C7E-6100-43B0-ADE9-51B26A8E2992}">
      <dsp:nvSpPr>
        <dsp:cNvPr id="0" name=""/>
        <dsp:cNvSpPr/>
      </dsp:nvSpPr>
      <dsp:spPr>
        <a:xfrm>
          <a:off x="2514612" y="2024074"/>
          <a:ext cx="2039050" cy="122343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915" tIns="104879" rIns="99915" bIns="104879" numCol="1" spcCol="1270" anchor="ctr" anchorCtr="0">
          <a:noAutofit/>
        </a:bodyPr>
        <a:lstStyle/>
        <a:p>
          <a:pPr marL="0" lvl="0" indent="0" algn="ctr" defTabSz="533400">
            <a:lnSpc>
              <a:spcPct val="90000"/>
            </a:lnSpc>
            <a:spcBef>
              <a:spcPct val="0"/>
            </a:spcBef>
            <a:spcAft>
              <a:spcPct val="35000"/>
            </a:spcAft>
            <a:buNone/>
          </a:pPr>
          <a:r>
            <a:rPr lang="tr-TR" sz="1200" kern="1200"/>
            <a:t>Yemek ve içmenin yasak olduğu alanlara yiyecek içecek getirmeyiniz. </a:t>
          </a:r>
          <a:endParaRPr lang="en-US" sz="1200" kern="1200"/>
        </a:p>
      </dsp:txBody>
      <dsp:txXfrm>
        <a:off x="2514612" y="2024074"/>
        <a:ext cx="2039050" cy="1223430"/>
      </dsp:txXfrm>
    </dsp:sp>
    <dsp:sp modelId="{D24F7E40-0A2C-4A2A-9FF3-3910012F5E18}">
      <dsp:nvSpPr>
        <dsp:cNvPr id="0" name=""/>
        <dsp:cNvSpPr/>
      </dsp:nvSpPr>
      <dsp:spPr>
        <a:xfrm>
          <a:off x="7059895" y="2590070"/>
          <a:ext cx="438381" cy="91440"/>
        </a:xfrm>
        <a:custGeom>
          <a:avLst/>
          <a:gdLst/>
          <a:ahLst/>
          <a:cxnLst/>
          <a:rect l="0" t="0" r="0" b="0"/>
          <a:pathLst>
            <a:path>
              <a:moveTo>
                <a:pt x="0" y="45720"/>
              </a:moveTo>
              <a:lnTo>
                <a:pt x="43838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267362" y="2633442"/>
        <a:ext cx="23449" cy="4694"/>
      </dsp:txXfrm>
    </dsp:sp>
    <dsp:sp modelId="{AC7CE49E-49E9-40ED-981C-0675162E4209}">
      <dsp:nvSpPr>
        <dsp:cNvPr id="0" name=""/>
        <dsp:cNvSpPr/>
      </dsp:nvSpPr>
      <dsp:spPr>
        <a:xfrm>
          <a:off x="5022644" y="2024074"/>
          <a:ext cx="2039050" cy="122343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915" tIns="104879" rIns="99915" bIns="104879" numCol="1" spcCol="1270" anchor="ctr" anchorCtr="0">
          <a:noAutofit/>
        </a:bodyPr>
        <a:lstStyle/>
        <a:p>
          <a:pPr marL="0" lvl="0" indent="0" algn="ctr" defTabSz="533400">
            <a:lnSpc>
              <a:spcPct val="90000"/>
            </a:lnSpc>
            <a:spcBef>
              <a:spcPct val="0"/>
            </a:spcBef>
            <a:spcAft>
              <a:spcPct val="35000"/>
            </a:spcAft>
            <a:buNone/>
          </a:pPr>
          <a:r>
            <a:rPr lang="tr-TR" sz="1200" kern="1200"/>
            <a:t>Ziyaretiniz bittiğinde lütfen tüm kurallara uymuş olduğunuzdan emin olarak alandan ayrılınız.</a:t>
          </a:r>
          <a:endParaRPr lang="en-US" sz="1200" kern="1200"/>
        </a:p>
      </dsp:txBody>
      <dsp:txXfrm>
        <a:off x="5022644" y="2024074"/>
        <a:ext cx="2039050" cy="1223430"/>
      </dsp:txXfrm>
    </dsp:sp>
    <dsp:sp modelId="{3DAE973F-1C09-4AB7-9E39-49D2F198FC50}">
      <dsp:nvSpPr>
        <dsp:cNvPr id="0" name=""/>
        <dsp:cNvSpPr/>
      </dsp:nvSpPr>
      <dsp:spPr>
        <a:xfrm>
          <a:off x="926364" y="3245705"/>
          <a:ext cx="7623838" cy="555317"/>
        </a:xfrm>
        <a:custGeom>
          <a:avLst/>
          <a:gdLst/>
          <a:ahLst/>
          <a:cxnLst/>
          <a:rect l="0" t="0" r="0" b="0"/>
          <a:pathLst>
            <a:path>
              <a:moveTo>
                <a:pt x="7623838" y="0"/>
              </a:moveTo>
              <a:lnTo>
                <a:pt x="7623838" y="294758"/>
              </a:lnTo>
              <a:lnTo>
                <a:pt x="0" y="294758"/>
              </a:lnTo>
              <a:lnTo>
                <a:pt x="0" y="555317"/>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47125" y="3521016"/>
        <a:ext cx="382315" cy="4694"/>
      </dsp:txXfrm>
    </dsp:sp>
    <dsp:sp modelId="{E8417AC7-DA46-42E7-B767-79AEB71E2150}">
      <dsp:nvSpPr>
        <dsp:cNvPr id="0" name=""/>
        <dsp:cNvSpPr/>
      </dsp:nvSpPr>
      <dsp:spPr>
        <a:xfrm>
          <a:off x="7530677" y="2024074"/>
          <a:ext cx="2039050" cy="122343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915" tIns="104879" rIns="99915" bIns="104879" numCol="1" spcCol="1270" anchor="ctr" anchorCtr="0">
          <a:noAutofit/>
        </a:bodyPr>
        <a:lstStyle/>
        <a:p>
          <a:pPr marL="0" lvl="0" indent="0" algn="ctr" defTabSz="400050">
            <a:lnSpc>
              <a:spcPct val="90000"/>
            </a:lnSpc>
            <a:spcBef>
              <a:spcPct val="0"/>
            </a:spcBef>
            <a:spcAft>
              <a:spcPct val="35000"/>
            </a:spcAft>
            <a:buNone/>
          </a:pPr>
          <a:r>
            <a:rPr lang="tr-TR" sz="900" kern="1200" dirty="0"/>
            <a:t>Doğal alanları gezerken bu alanların başka canlıların evi olduğunu unutmayın. Gürültü yapmamaya dikkat edin. Sigara içmemeye özen gösterin. Özellikle çiçekleri bilinçsizce koparmayın. Ülkemizde bazı çiçeklerin koparılması para cezası gerektirmektedir. </a:t>
          </a:r>
          <a:endParaRPr lang="en-US" sz="900" kern="1200" dirty="0"/>
        </a:p>
      </dsp:txBody>
      <dsp:txXfrm>
        <a:off x="7530677" y="2024074"/>
        <a:ext cx="2039050" cy="1223430"/>
      </dsp:txXfrm>
    </dsp:sp>
    <dsp:sp modelId="{F7AEA96F-C6D2-4923-A038-7F9C67435DF1}">
      <dsp:nvSpPr>
        <dsp:cNvPr id="0" name=""/>
        <dsp:cNvSpPr/>
      </dsp:nvSpPr>
      <dsp:spPr>
        <a:xfrm>
          <a:off x="1844350" y="4399417"/>
          <a:ext cx="438381" cy="91440"/>
        </a:xfrm>
        <a:custGeom>
          <a:avLst/>
          <a:gdLst/>
          <a:ahLst/>
          <a:cxnLst/>
          <a:rect l="0" t="0" r="0" b="0"/>
          <a:pathLst>
            <a:path>
              <a:moveTo>
                <a:pt x="0" y="45720"/>
              </a:moveTo>
              <a:lnTo>
                <a:pt x="438381" y="45720"/>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051816" y="4442790"/>
        <a:ext cx="23449" cy="4694"/>
      </dsp:txXfrm>
    </dsp:sp>
    <dsp:sp modelId="{EBA6740A-CE51-4C6C-8DA3-1BA61C464DA9}">
      <dsp:nvSpPr>
        <dsp:cNvPr id="0" name=""/>
        <dsp:cNvSpPr/>
      </dsp:nvSpPr>
      <dsp:spPr>
        <a:xfrm>
          <a:off x="6579" y="3833422"/>
          <a:ext cx="1839570" cy="122343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915" tIns="104879" rIns="99915" bIns="104879" numCol="1" spcCol="1270" anchor="ctr" anchorCtr="0">
          <a:noAutofit/>
        </a:bodyPr>
        <a:lstStyle/>
        <a:p>
          <a:pPr marL="0" lvl="0" indent="0" algn="ctr" defTabSz="533400">
            <a:lnSpc>
              <a:spcPct val="90000"/>
            </a:lnSpc>
            <a:spcBef>
              <a:spcPct val="0"/>
            </a:spcBef>
            <a:spcAft>
              <a:spcPct val="35000"/>
            </a:spcAft>
            <a:buNone/>
          </a:pPr>
          <a:r>
            <a:rPr lang="tr-TR" sz="1200" kern="1200" dirty="0"/>
            <a:t>Arkeolojik alanları gezerken, alandan hatıra olarak taş gibi objeler almayınız. Arkeolojik alanlarda bulunan her türlü yapı tarihi eser niteliği taşımaktadır.</a:t>
          </a:r>
          <a:endParaRPr lang="en-US" sz="1200" kern="1200" dirty="0"/>
        </a:p>
      </dsp:txBody>
      <dsp:txXfrm>
        <a:off x="6579" y="3833422"/>
        <a:ext cx="1839570" cy="1223430"/>
      </dsp:txXfrm>
    </dsp:sp>
    <dsp:sp modelId="{7556AE7B-FA7A-468E-A76B-DF0C51ECB059}">
      <dsp:nvSpPr>
        <dsp:cNvPr id="0" name=""/>
        <dsp:cNvSpPr/>
      </dsp:nvSpPr>
      <dsp:spPr>
        <a:xfrm>
          <a:off x="4352382" y="4399417"/>
          <a:ext cx="472556" cy="91440"/>
        </a:xfrm>
        <a:custGeom>
          <a:avLst/>
          <a:gdLst/>
          <a:ahLst/>
          <a:cxnLst/>
          <a:rect l="0" t="0" r="0" b="0"/>
          <a:pathLst>
            <a:path>
              <a:moveTo>
                <a:pt x="0" y="45720"/>
              </a:moveTo>
              <a:lnTo>
                <a:pt x="253378" y="45720"/>
              </a:lnTo>
              <a:lnTo>
                <a:pt x="253378" y="77333"/>
              </a:lnTo>
              <a:lnTo>
                <a:pt x="472556" y="77333"/>
              </a:lnTo>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76057" y="4442790"/>
        <a:ext cx="25207" cy="4694"/>
      </dsp:txXfrm>
    </dsp:sp>
    <dsp:sp modelId="{4399C5E6-32ED-4DEE-97B0-C6CBBA71F202}">
      <dsp:nvSpPr>
        <dsp:cNvPr id="0" name=""/>
        <dsp:cNvSpPr/>
      </dsp:nvSpPr>
      <dsp:spPr>
        <a:xfrm>
          <a:off x="2315131" y="3833422"/>
          <a:ext cx="2039050" cy="1223430"/>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915" tIns="104879" rIns="99915" bIns="104879" numCol="1" spcCol="1270" anchor="ctr" anchorCtr="0">
          <a:noAutofit/>
        </a:bodyPr>
        <a:lstStyle/>
        <a:p>
          <a:pPr marL="0" lvl="0" indent="0" algn="ctr" defTabSz="533400">
            <a:lnSpc>
              <a:spcPct val="90000"/>
            </a:lnSpc>
            <a:spcBef>
              <a:spcPct val="0"/>
            </a:spcBef>
            <a:spcAft>
              <a:spcPct val="35000"/>
            </a:spcAft>
            <a:buNone/>
          </a:pPr>
          <a:r>
            <a:rPr lang="tr-TR" sz="1200" kern="1200"/>
            <a:t>İnanç alanları ve resmî kurumlara giderken giyim kurallarına uyum sağlayınız.</a:t>
          </a:r>
          <a:endParaRPr lang="en-US" sz="1200" kern="1200"/>
        </a:p>
      </dsp:txBody>
      <dsp:txXfrm>
        <a:off x="2315131" y="3833422"/>
        <a:ext cx="2039050" cy="1223430"/>
      </dsp:txXfrm>
    </dsp:sp>
    <dsp:sp modelId="{088D3125-0F8F-43F8-A59C-D2E74C6E4E14}">
      <dsp:nvSpPr>
        <dsp:cNvPr id="0" name=""/>
        <dsp:cNvSpPr/>
      </dsp:nvSpPr>
      <dsp:spPr>
        <a:xfrm>
          <a:off x="4857338" y="3748100"/>
          <a:ext cx="2262061" cy="1457301"/>
        </a:xfrm>
        <a:prstGeom prst="rect">
          <a:avLst/>
        </a:prstGeom>
        <a:solidFill>
          <a:schemeClr val="tx1">
            <a:lumMod val="50000"/>
            <a:lumOff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915" tIns="104879" rIns="99915" bIns="104879" numCol="1" spcCol="1270" anchor="ctr" anchorCtr="0">
          <a:noAutofit/>
        </a:bodyPr>
        <a:lstStyle/>
        <a:p>
          <a:pPr marL="0" lvl="0" indent="0" algn="ctr" defTabSz="533400">
            <a:lnSpc>
              <a:spcPct val="90000"/>
            </a:lnSpc>
            <a:spcBef>
              <a:spcPct val="0"/>
            </a:spcBef>
            <a:spcAft>
              <a:spcPct val="35000"/>
            </a:spcAft>
            <a:buNone/>
          </a:pPr>
          <a:r>
            <a:rPr lang="tr-TR" sz="1200" kern="1200" dirty="0"/>
            <a:t>Doğal kaynaklar geleceğimiz için çok önemlidir. Elektrik ve su tüketimlerimize dikkat ederek doğayı koruyabiliriz.</a:t>
          </a:r>
          <a:br>
            <a:rPr lang="tr-TR" sz="1200" kern="1200" dirty="0"/>
          </a:br>
          <a:br>
            <a:rPr lang="tr-TR" sz="1200" kern="1200" dirty="0"/>
          </a:br>
          <a:endParaRPr lang="en-US" sz="1200" kern="1200" dirty="0"/>
        </a:p>
      </dsp:txBody>
      <dsp:txXfrm>
        <a:off x="4857338" y="3748100"/>
        <a:ext cx="2262061" cy="145730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76ED4DCD-A8A4-4A64-95A5-274728C063A8}" type="datetimeFigureOut">
              <a:rPr lang="tr-TR" smtClean="0"/>
              <a:t>27.03.2025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3BF9689-E67D-4B69-BA38-2AC5CC59E580}" type="slidenum">
              <a:rPr lang="tr-TR" smtClean="0"/>
              <a:t>‹#›</a:t>
            </a:fld>
            <a:endParaRPr lang="tr-TR"/>
          </a:p>
        </p:txBody>
      </p:sp>
    </p:spTree>
    <p:extLst>
      <p:ext uri="{BB962C8B-B14F-4D97-AF65-F5344CB8AC3E}">
        <p14:creationId xmlns:p14="http://schemas.microsoft.com/office/powerpoint/2010/main" val="3419450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ED4DCD-A8A4-4A64-95A5-274728C063A8}" type="datetimeFigureOut">
              <a:rPr lang="tr-TR" smtClean="0"/>
              <a:t>27.03.2025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3BF9689-E67D-4B69-BA38-2AC5CC59E580}" type="slidenum">
              <a:rPr lang="tr-TR" smtClean="0"/>
              <a:t>‹#›</a:t>
            </a:fld>
            <a:endParaRPr lang="tr-TR"/>
          </a:p>
        </p:txBody>
      </p:sp>
    </p:spTree>
    <p:extLst>
      <p:ext uri="{BB962C8B-B14F-4D97-AF65-F5344CB8AC3E}">
        <p14:creationId xmlns:p14="http://schemas.microsoft.com/office/powerpoint/2010/main" val="1240700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ED4DCD-A8A4-4A64-95A5-274728C063A8}" type="datetimeFigureOut">
              <a:rPr lang="tr-TR" smtClean="0"/>
              <a:t>27.03.2025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3BF9689-E67D-4B69-BA38-2AC5CC59E580}" type="slidenum">
              <a:rPr lang="tr-TR" smtClean="0"/>
              <a:t>‹#›</a:t>
            </a:fld>
            <a:endParaRPr lang="tr-TR"/>
          </a:p>
        </p:txBody>
      </p:sp>
    </p:spTree>
    <p:extLst>
      <p:ext uri="{BB962C8B-B14F-4D97-AF65-F5344CB8AC3E}">
        <p14:creationId xmlns:p14="http://schemas.microsoft.com/office/powerpoint/2010/main" val="3613186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ED4DCD-A8A4-4A64-95A5-274728C063A8}" type="datetimeFigureOut">
              <a:rPr lang="tr-TR" smtClean="0"/>
              <a:t>27.03.2025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3BF9689-E67D-4B69-BA38-2AC5CC59E580}" type="slidenum">
              <a:rPr lang="tr-TR" smtClean="0"/>
              <a:t>‹#›</a:t>
            </a:fld>
            <a:endParaRPr lang="tr-TR"/>
          </a:p>
        </p:txBody>
      </p:sp>
    </p:spTree>
    <p:extLst>
      <p:ext uri="{BB962C8B-B14F-4D97-AF65-F5344CB8AC3E}">
        <p14:creationId xmlns:p14="http://schemas.microsoft.com/office/powerpoint/2010/main" val="1433445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76ED4DCD-A8A4-4A64-95A5-274728C063A8}" type="datetimeFigureOut">
              <a:rPr lang="tr-TR" smtClean="0"/>
              <a:t>27.03.2025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A3BF9689-E67D-4B69-BA38-2AC5CC59E580}" type="slidenum">
              <a:rPr lang="tr-TR" smtClean="0"/>
              <a:t>‹#›</a:t>
            </a:fld>
            <a:endParaRPr lang="tr-TR"/>
          </a:p>
        </p:txBody>
      </p:sp>
    </p:spTree>
    <p:extLst>
      <p:ext uri="{BB962C8B-B14F-4D97-AF65-F5344CB8AC3E}">
        <p14:creationId xmlns:p14="http://schemas.microsoft.com/office/powerpoint/2010/main" val="272204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ED4DCD-A8A4-4A64-95A5-274728C063A8}" type="datetimeFigureOut">
              <a:rPr lang="tr-TR" smtClean="0"/>
              <a:t>27.03.2025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3BF9689-E67D-4B69-BA38-2AC5CC59E580}" type="slidenum">
              <a:rPr lang="tr-TR" smtClean="0"/>
              <a:t>‹#›</a:t>
            </a:fld>
            <a:endParaRPr lang="tr-TR"/>
          </a:p>
        </p:txBody>
      </p:sp>
    </p:spTree>
    <p:extLst>
      <p:ext uri="{BB962C8B-B14F-4D97-AF65-F5344CB8AC3E}">
        <p14:creationId xmlns:p14="http://schemas.microsoft.com/office/powerpoint/2010/main" val="2798020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ED4DCD-A8A4-4A64-95A5-274728C063A8}" type="datetimeFigureOut">
              <a:rPr lang="tr-TR" smtClean="0"/>
              <a:t>27.03.2025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A3BF9689-E67D-4B69-BA38-2AC5CC59E580}" type="slidenum">
              <a:rPr lang="tr-TR" smtClean="0"/>
              <a:t>‹#›</a:t>
            </a:fld>
            <a:endParaRPr lang="tr-TR"/>
          </a:p>
        </p:txBody>
      </p:sp>
    </p:spTree>
    <p:extLst>
      <p:ext uri="{BB962C8B-B14F-4D97-AF65-F5344CB8AC3E}">
        <p14:creationId xmlns:p14="http://schemas.microsoft.com/office/powerpoint/2010/main" val="3154811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ED4DCD-A8A4-4A64-95A5-274728C063A8}" type="datetimeFigureOut">
              <a:rPr lang="tr-TR" smtClean="0"/>
              <a:t>27.03.2025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A3BF9689-E67D-4B69-BA38-2AC5CC59E580}" type="slidenum">
              <a:rPr lang="tr-TR" smtClean="0"/>
              <a:t>‹#›</a:t>
            </a:fld>
            <a:endParaRPr lang="tr-TR"/>
          </a:p>
        </p:txBody>
      </p:sp>
    </p:spTree>
    <p:extLst>
      <p:ext uri="{BB962C8B-B14F-4D97-AF65-F5344CB8AC3E}">
        <p14:creationId xmlns:p14="http://schemas.microsoft.com/office/powerpoint/2010/main" val="1106591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ED4DCD-A8A4-4A64-95A5-274728C063A8}" type="datetimeFigureOut">
              <a:rPr lang="tr-TR" smtClean="0"/>
              <a:t>27.03.2025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A3BF9689-E67D-4B69-BA38-2AC5CC59E580}" type="slidenum">
              <a:rPr lang="tr-TR" smtClean="0"/>
              <a:t>‹#›</a:t>
            </a:fld>
            <a:endParaRPr lang="tr-TR"/>
          </a:p>
        </p:txBody>
      </p:sp>
    </p:spTree>
    <p:extLst>
      <p:ext uri="{BB962C8B-B14F-4D97-AF65-F5344CB8AC3E}">
        <p14:creationId xmlns:p14="http://schemas.microsoft.com/office/powerpoint/2010/main" val="1092134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76ED4DCD-A8A4-4A64-95A5-274728C063A8}" type="datetimeFigureOut">
              <a:rPr lang="tr-TR" smtClean="0"/>
              <a:t>27.03.2025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3BF9689-E67D-4B69-BA38-2AC5CC59E580}" type="slidenum">
              <a:rPr lang="tr-TR" smtClean="0"/>
              <a:t>‹#›</a:t>
            </a:fld>
            <a:endParaRPr lang="tr-TR"/>
          </a:p>
        </p:txBody>
      </p:sp>
    </p:spTree>
    <p:extLst>
      <p:ext uri="{BB962C8B-B14F-4D97-AF65-F5344CB8AC3E}">
        <p14:creationId xmlns:p14="http://schemas.microsoft.com/office/powerpoint/2010/main" val="3443001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76ED4DCD-A8A4-4A64-95A5-274728C063A8}" type="datetimeFigureOut">
              <a:rPr lang="tr-TR" smtClean="0"/>
              <a:t>27.03.2025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A3BF9689-E67D-4B69-BA38-2AC5CC59E580}" type="slidenum">
              <a:rPr lang="tr-TR" smtClean="0"/>
              <a:t>‹#›</a:t>
            </a:fld>
            <a:endParaRPr lang="tr-TR"/>
          </a:p>
        </p:txBody>
      </p:sp>
    </p:spTree>
    <p:extLst>
      <p:ext uri="{BB962C8B-B14F-4D97-AF65-F5344CB8AC3E}">
        <p14:creationId xmlns:p14="http://schemas.microsoft.com/office/powerpoint/2010/main" val="1264823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ED4DCD-A8A4-4A64-95A5-274728C063A8}" type="datetimeFigureOut">
              <a:rPr lang="tr-TR" smtClean="0"/>
              <a:t>27.03.2025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BF9689-E67D-4B69-BA38-2AC5CC59E580}" type="slidenum">
              <a:rPr lang="tr-TR" smtClean="0"/>
              <a:t>‹#›</a:t>
            </a:fld>
            <a:endParaRPr lang="tr-TR"/>
          </a:p>
        </p:txBody>
      </p:sp>
    </p:spTree>
    <p:extLst>
      <p:ext uri="{BB962C8B-B14F-4D97-AF65-F5344CB8AC3E}">
        <p14:creationId xmlns:p14="http://schemas.microsoft.com/office/powerpoint/2010/main" val="19414222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png"/><Relationship Id="rId7" Type="http://schemas.openxmlformats.org/officeDocument/2006/relationships/diagramColors" Target="../diagrams/colors5.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png"/><Relationship Id="rId7" Type="http://schemas.openxmlformats.org/officeDocument/2006/relationships/diagramColors" Target="../diagrams/colors6.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0.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png"/><Relationship Id="rId7" Type="http://schemas.openxmlformats.org/officeDocument/2006/relationships/diagramColors" Target="../diagrams/colors7.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0.jpg"/></Relationships>
</file>

<file path=ppt/slides/_rels/slide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BACBC-BD3D-73B2-DBF5-EA9B121CF345}"/>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8908F61D-0633-EFBE-C0DB-B51CE03581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4" y="0"/>
            <a:ext cx="2246335" cy="6867036"/>
          </a:xfrm>
          <a:prstGeom prst="rect">
            <a:avLst/>
          </a:prstGeom>
        </p:spPr>
      </p:pic>
      <p:sp>
        <p:nvSpPr>
          <p:cNvPr id="2" name="Dikdörtgen 1">
            <a:extLst>
              <a:ext uri="{FF2B5EF4-FFF2-40B4-BE49-F238E27FC236}">
                <a16:creationId xmlns:a16="http://schemas.microsoft.com/office/drawing/2014/main" id="{10FFED1E-A97E-7F35-A5DE-531C0D7C003B}"/>
              </a:ext>
            </a:extLst>
          </p:cNvPr>
          <p:cNvSpPr/>
          <p:nvPr/>
        </p:nvSpPr>
        <p:spPr>
          <a:xfrm>
            <a:off x="-5"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latin typeface="Arial Black" panose="020B0A04020102020204" pitchFamily="34" charset="0"/>
            </a:endParaRPr>
          </a:p>
          <a:p>
            <a:pPr algn="ctr"/>
            <a:endParaRPr lang="tr-TR" b="0" i="0" dirty="0">
              <a:solidFill>
                <a:schemeClr val="bg1"/>
              </a:solidFill>
              <a:effectLst/>
              <a:latin typeface="Arial Black" panose="020B0A04020102020204" pitchFamily="34" charset="0"/>
            </a:endParaRPr>
          </a:p>
          <a:p>
            <a:pPr algn="ctr"/>
            <a:endParaRPr lang="tr-TR" dirty="0">
              <a:solidFill>
                <a:schemeClr val="bg1"/>
              </a:solidFill>
              <a:latin typeface="Arial Black" panose="020B0A04020102020204" pitchFamily="34" charset="0"/>
            </a:endParaRPr>
          </a:p>
          <a:p>
            <a:pPr algn="ctr"/>
            <a:endParaRPr lang="tr-TR" b="0" i="0" dirty="0">
              <a:solidFill>
                <a:schemeClr val="bg1"/>
              </a:solidFill>
              <a:effectLst/>
              <a:latin typeface="Arial Black" panose="020B0A04020102020204" pitchFamily="34" charset="0"/>
            </a:endParaRPr>
          </a:p>
          <a:p>
            <a:pPr algn="ctr"/>
            <a:endParaRPr lang="tr-TR" dirty="0">
              <a:solidFill>
                <a:schemeClr val="bg1"/>
              </a:solidFill>
              <a:latin typeface="Arial Black" panose="020B0A04020102020204" pitchFamily="34" charset="0"/>
            </a:endParaRPr>
          </a:p>
        </p:txBody>
      </p:sp>
      <p:pic>
        <p:nvPicPr>
          <p:cNvPr id="4" name="Resim 3">
            <a:extLst>
              <a:ext uri="{FF2B5EF4-FFF2-40B4-BE49-F238E27FC236}">
                <a16:creationId xmlns:a16="http://schemas.microsoft.com/office/drawing/2014/main" id="{C95F9EA6-C94D-BA98-182D-F69622C985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3188" y="104773"/>
            <a:ext cx="2165617" cy="1060640"/>
          </a:xfrm>
          <a:prstGeom prst="rect">
            <a:avLst/>
          </a:prstGeom>
        </p:spPr>
      </p:pic>
      <p:sp>
        <p:nvSpPr>
          <p:cNvPr id="5" name="Başlık 4">
            <a:extLst>
              <a:ext uri="{FF2B5EF4-FFF2-40B4-BE49-F238E27FC236}">
                <a16:creationId xmlns:a16="http://schemas.microsoft.com/office/drawing/2014/main" id="{A2C13FDA-FAE7-61D8-D8CE-C25419FDBE15}"/>
              </a:ext>
            </a:extLst>
          </p:cNvPr>
          <p:cNvSpPr>
            <a:spLocks noGrp="1"/>
          </p:cNvSpPr>
          <p:nvPr>
            <p:ph type="ctrTitle"/>
          </p:nvPr>
        </p:nvSpPr>
        <p:spPr>
          <a:xfrm>
            <a:off x="2134842" y="5769688"/>
            <a:ext cx="7922307" cy="1967080"/>
          </a:xfrm>
        </p:spPr>
        <p:txBody>
          <a:bodyPr>
            <a:normAutofit fontScale="90000"/>
          </a:bodyPr>
          <a:lstStyle/>
          <a:p>
            <a:pPr>
              <a:lnSpc>
                <a:spcPct val="107000"/>
              </a:lnSpc>
              <a:spcAft>
                <a:spcPts val="0"/>
              </a:spcAft>
            </a:pPr>
            <a:r>
              <a:rPr lang="tr-TR" sz="36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SÜRDÜRÜLEBİLİRLİK</a:t>
            </a:r>
            <a:r>
              <a:rPr lang="tr-TR" sz="36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tr-TR" sz="36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t>RAPORU</a:t>
            </a:r>
            <a:br>
              <a:rPr lang="tr-TR" sz="3600" b="1" dirty="0">
                <a:solidFill>
                  <a:schemeClr val="bg1"/>
                </a:solidFill>
                <a:latin typeface="Calibri" panose="020F0502020204030204" pitchFamily="34" charset="0"/>
                <a:ea typeface="Times New Roman" panose="02020603050405020304" pitchFamily="18" charset="0"/>
                <a:cs typeface="Calibri" panose="020F0502020204030204" pitchFamily="34" charset="0"/>
              </a:rPr>
            </a:br>
            <a:r>
              <a:rPr lang="tr-TR" sz="36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2024-2025</a:t>
            </a:r>
            <a:br>
              <a:rPr lang="tr-TR" sz="6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endParaRPr lang="tr-TR" dirty="0">
              <a:solidFill>
                <a:schemeClr val="bg1"/>
              </a:solidFill>
            </a:endParaRPr>
          </a:p>
        </p:txBody>
      </p:sp>
      <p:pic>
        <p:nvPicPr>
          <p:cNvPr id="12" name="Resim 11" descr="dış mekan, Hava fotoğrafçılığı, havadan, anten, kuş bakışı görünüm içeren bir resim&#10;&#10;Açıklama otomatik olarak oluşturuldu">
            <a:extLst>
              <a:ext uri="{FF2B5EF4-FFF2-40B4-BE49-F238E27FC236}">
                <a16:creationId xmlns:a16="http://schemas.microsoft.com/office/drawing/2014/main" id="{5DD713A7-E8E0-91A0-152E-4AA49311AE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0183" y="1434354"/>
            <a:ext cx="8731623" cy="4335334"/>
          </a:xfrm>
          <a:prstGeom prst="rect">
            <a:avLst/>
          </a:prstGeom>
          <a:ln>
            <a:noFill/>
          </a:ln>
          <a:effectLst>
            <a:softEdge rad="112500"/>
          </a:effectLst>
        </p:spPr>
      </p:pic>
    </p:spTree>
    <p:extLst>
      <p:ext uri="{BB962C8B-B14F-4D97-AF65-F5344CB8AC3E}">
        <p14:creationId xmlns:p14="http://schemas.microsoft.com/office/powerpoint/2010/main" val="3376849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492D9-4598-4012-A948-DABC3D1C66DE}"/>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5EF74B3F-6FA8-7996-E84B-C2A6AF874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3E673803-A39D-F2DB-D06B-621EE8672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sp>
        <p:nvSpPr>
          <p:cNvPr id="3" name="Metin kutusu 2">
            <a:extLst>
              <a:ext uri="{FF2B5EF4-FFF2-40B4-BE49-F238E27FC236}">
                <a16:creationId xmlns:a16="http://schemas.microsoft.com/office/drawing/2014/main" id="{206A403C-E5A4-073F-193F-5B352C8E5CA4}"/>
              </a:ext>
            </a:extLst>
          </p:cNvPr>
          <p:cNvSpPr txBox="1"/>
          <p:nvPr/>
        </p:nvSpPr>
        <p:spPr>
          <a:xfrm>
            <a:off x="2795587" y="510603"/>
            <a:ext cx="4391025" cy="369332"/>
          </a:xfrm>
          <a:prstGeom prst="rect">
            <a:avLst/>
          </a:prstGeom>
          <a:noFill/>
        </p:spPr>
        <p:txBody>
          <a:bodyPr wrap="square">
            <a:spAutoFit/>
          </a:bodyPr>
          <a:lstStyle/>
          <a:p>
            <a:r>
              <a:rPr lang="tr-TR" sz="1800" b="1" dirty="0">
                <a:latin typeface="Calibri" panose="020F0502020204030204" pitchFamily="34" charset="0"/>
                <a:ea typeface="Calibri" panose="020F0502020204030204" pitchFamily="34" charset="0"/>
                <a:cs typeface="Calibri" panose="020F0502020204030204" pitchFamily="34" charset="0"/>
              </a:rPr>
              <a:t>SÜRDÜRÜLEBİLİR SATIN ALMA POLİTİKAMIZ</a:t>
            </a:r>
            <a:endParaRPr lang="tr-TR" dirty="0"/>
          </a:p>
        </p:txBody>
      </p:sp>
      <p:graphicFrame>
        <p:nvGraphicFramePr>
          <p:cNvPr id="4" name="İçerik Yer Tutucusu 2">
            <a:extLst>
              <a:ext uri="{FF2B5EF4-FFF2-40B4-BE49-F238E27FC236}">
                <a16:creationId xmlns:a16="http://schemas.microsoft.com/office/drawing/2014/main" id="{C85A8200-3FD6-D7D0-F4C3-07B16BE25F33}"/>
              </a:ext>
            </a:extLst>
          </p:cNvPr>
          <p:cNvGraphicFramePr/>
          <p:nvPr>
            <p:extLst>
              <p:ext uri="{D42A27DB-BD31-4B8C-83A1-F6EECF244321}">
                <p14:modId xmlns:p14="http://schemas.microsoft.com/office/powerpoint/2010/main" val="998426627"/>
              </p:ext>
            </p:extLst>
          </p:nvPr>
        </p:nvGraphicFramePr>
        <p:xfrm>
          <a:off x="0" y="1104900"/>
          <a:ext cx="9982200" cy="5495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Resim 4" descr="daire, yazı tipi, grafik, tasarım içeren bir resim&#10;&#10;Açıklama otomatik olarak oluşturuldu">
            <a:extLst>
              <a:ext uri="{FF2B5EF4-FFF2-40B4-BE49-F238E27FC236}">
                <a16:creationId xmlns:a16="http://schemas.microsoft.com/office/drawing/2014/main" id="{50B4AFC2-284D-507C-7A81-C95828A90C9C}"/>
              </a:ext>
            </a:extLst>
          </p:cNvPr>
          <p:cNvPicPr>
            <a:picLocks noChangeAspect="1"/>
          </p:cNvPicPr>
          <p:nvPr/>
        </p:nvPicPr>
        <p:blipFill>
          <a:blip r:embed="rId9">
            <a:extLst>
              <a:ext uri="{28A0092B-C50C-407E-A947-70E740481C1C}">
                <a14:useLocalDpi xmlns:a14="http://schemas.microsoft.com/office/drawing/2010/main" val="0"/>
              </a:ext>
            </a:extLst>
          </a:blip>
          <a:srcRect b="6725"/>
          <a:stretch/>
        </p:blipFill>
        <p:spPr>
          <a:xfrm>
            <a:off x="9620250" y="2367921"/>
            <a:ext cx="2433420" cy="21221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9373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EC1E9-50F3-EAD9-4337-75D8E6513A4A}"/>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B8D4E240-2B0F-56E9-907F-E52EB13A91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A318DE17-871B-8E8D-5775-4EA355B599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graphicFrame>
        <p:nvGraphicFramePr>
          <p:cNvPr id="2" name="Grafik 1">
            <a:extLst>
              <a:ext uri="{FF2B5EF4-FFF2-40B4-BE49-F238E27FC236}">
                <a16:creationId xmlns:a16="http://schemas.microsoft.com/office/drawing/2014/main" id="{EBD6F378-12B2-0079-634D-1721A7FCC411}"/>
              </a:ext>
            </a:extLst>
          </p:cNvPr>
          <p:cNvGraphicFramePr/>
          <p:nvPr>
            <p:extLst>
              <p:ext uri="{D42A27DB-BD31-4B8C-83A1-F6EECF244321}">
                <p14:modId xmlns:p14="http://schemas.microsoft.com/office/powerpoint/2010/main" val="1702326232"/>
              </p:ext>
            </p:extLst>
          </p:nvPr>
        </p:nvGraphicFramePr>
        <p:xfrm>
          <a:off x="1328737" y="514580"/>
          <a:ext cx="9534526" cy="582883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75043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08DD7-B695-7C54-63C5-8ED1DB05E873}"/>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A319CF40-F897-D119-2F2C-5800AE7699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D34774CE-962B-1DD9-87DB-B2351BABD8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graphicFrame>
        <p:nvGraphicFramePr>
          <p:cNvPr id="2" name="Grafik 1">
            <a:extLst>
              <a:ext uri="{FF2B5EF4-FFF2-40B4-BE49-F238E27FC236}">
                <a16:creationId xmlns:a16="http://schemas.microsoft.com/office/drawing/2014/main" id="{ECE4F64B-C9C5-0AA0-65A2-890A74A2490D}"/>
              </a:ext>
            </a:extLst>
          </p:cNvPr>
          <p:cNvGraphicFramePr/>
          <p:nvPr>
            <p:extLst>
              <p:ext uri="{D42A27DB-BD31-4B8C-83A1-F6EECF244321}">
                <p14:modId xmlns:p14="http://schemas.microsoft.com/office/powerpoint/2010/main" val="3625830956"/>
              </p:ext>
            </p:extLst>
          </p:nvPr>
        </p:nvGraphicFramePr>
        <p:xfrm>
          <a:off x="1115232" y="535823"/>
          <a:ext cx="9961536" cy="57863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33786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AD64D-A52E-AB43-C2B7-1FAA18E0BC31}"/>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A4F2C856-71CF-97F1-5407-C650D0331C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34D1A1EC-FE6F-C459-C408-26B93C4F8E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graphicFrame>
        <p:nvGraphicFramePr>
          <p:cNvPr id="2" name="Grafik 1">
            <a:extLst>
              <a:ext uri="{FF2B5EF4-FFF2-40B4-BE49-F238E27FC236}">
                <a16:creationId xmlns:a16="http://schemas.microsoft.com/office/drawing/2014/main" id="{2BF5410E-BBC2-7C8E-C65C-415518CC77FE}"/>
              </a:ext>
            </a:extLst>
          </p:cNvPr>
          <p:cNvGraphicFramePr/>
          <p:nvPr>
            <p:extLst>
              <p:ext uri="{D42A27DB-BD31-4B8C-83A1-F6EECF244321}">
                <p14:modId xmlns:p14="http://schemas.microsoft.com/office/powerpoint/2010/main" val="2652622226"/>
              </p:ext>
            </p:extLst>
          </p:nvPr>
        </p:nvGraphicFramePr>
        <p:xfrm>
          <a:off x="2163366" y="1156510"/>
          <a:ext cx="7865268" cy="5352127"/>
        </p:xfrm>
        <a:graphic>
          <a:graphicData uri="http://schemas.openxmlformats.org/drawingml/2006/chart">
            <c:chart xmlns:c="http://schemas.openxmlformats.org/drawingml/2006/chart" xmlns:r="http://schemas.openxmlformats.org/officeDocument/2006/relationships" r:id="rId4"/>
          </a:graphicData>
        </a:graphic>
      </p:graphicFrame>
      <p:sp>
        <p:nvSpPr>
          <p:cNvPr id="3" name="Dikdörtgen 2">
            <a:extLst>
              <a:ext uri="{FF2B5EF4-FFF2-40B4-BE49-F238E27FC236}">
                <a16:creationId xmlns:a16="http://schemas.microsoft.com/office/drawing/2014/main" id="{349C0F9B-FC1A-0393-2E1A-76350E4DB33F}"/>
              </a:ext>
            </a:extLst>
          </p:cNvPr>
          <p:cNvSpPr/>
          <p:nvPr/>
        </p:nvSpPr>
        <p:spPr>
          <a:xfrm>
            <a:off x="3183311" y="464436"/>
            <a:ext cx="5825377" cy="461665"/>
          </a:xfrm>
          <a:prstGeom prst="rect">
            <a:avLst/>
          </a:prstGeom>
        </p:spPr>
        <p:txBody>
          <a:bodyPr wrap="none">
            <a:spAutoFit/>
          </a:bodyPr>
          <a:lstStyle/>
          <a:p>
            <a:r>
              <a:rPr lang="tr-TR" sz="2400" b="1" dirty="0"/>
              <a:t>2024-2025 SU TÜKETİMİ KIYASLAMA (m³/AY)</a:t>
            </a:r>
          </a:p>
        </p:txBody>
      </p:sp>
    </p:spTree>
    <p:extLst>
      <p:ext uri="{BB962C8B-B14F-4D97-AF65-F5344CB8AC3E}">
        <p14:creationId xmlns:p14="http://schemas.microsoft.com/office/powerpoint/2010/main" val="1552626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A7F27-76D1-6741-9A29-9D64275C7F83}"/>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5AB02F2A-1C8B-B17A-7660-6B0471BF7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6B9682E0-E95C-24FD-6E2C-DAD9B8D47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graphicFrame>
        <p:nvGraphicFramePr>
          <p:cNvPr id="2" name="Grafik 1">
            <a:extLst>
              <a:ext uri="{FF2B5EF4-FFF2-40B4-BE49-F238E27FC236}">
                <a16:creationId xmlns:a16="http://schemas.microsoft.com/office/drawing/2014/main" id="{2C6BBE6D-16EC-49FC-FC6A-41D1F16AB481}"/>
              </a:ext>
            </a:extLst>
          </p:cNvPr>
          <p:cNvGraphicFramePr/>
          <p:nvPr>
            <p:extLst>
              <p:ext uri="{D42A27DB-BD31-4B8C-83A1-F6EECF244321}">
                <p14:modId xmlns:p14="http://schemas.microsoft.com/office/powerpoint/2010/main" val="180132402"/>
              </p:ext>
            </p:extLst>
          </p:nvPr>
        </p:nvGraphicFramePr>
        <p:xfrm>
          <a:off x="1177938" y="361950"/>
          <a:ext cx="9836124" cy="650508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25472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11D34-DB4B-FC39-9EA5-2E351332E91B}"/>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62DFFBE0-F9B2-4535-730E-EB250EC99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5859CDBD-B2E1-DF62-0A04-309165114B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graphicFrame>
        <p:nvGraphicFramePr>
          <p:cNvPr id="2" name="Grafik 1">
            <a:extLst>
              <a:ext uri="{FF2B5EF4-FFF2-40B4-BE49-F238E27FC236}">
                <a16:creationId xmlns:a16="http://schemas.microsoft.com/office/drawing/2014/main" id="{9ECB15FF-4883-4CBD-FC21-388943503640}"/>
              </a:ext>
            </a:extLst>
          </p:cNvPr>
          <p:cNvGraphicFramePr/>
          <p:nvPr>
            <p:extLst>
              <p:ext uri="{D42A27DB-BD31-4B8C-83A1-F6EECF244321}">
                <p14:modId xmlns:p14="http://schemas.microsoft.com/office/powerpoint/2010/main" val="1366601656"/>
              </p:ext>
            </p:extLst>
          </p:nvPr>
        </p:nvGraphicFramePr>
        <p:xfrm>
          <a:off x="1585912" y="695269"/>
          <a:ext cx="9020175" cy="577171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596610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0DBFE-2F58-3975-BB31-5D47340A68CD}"/>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30C8B816-7BD7-0F81-746D-5AC573CA19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CCB909EE-D17E-FE16-F897-BEC3D0E5F0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graphicFrame>
        <p:nvGraphicFramePr>
          <p:cNvPr id="2" name="Grafik 1">
            <a:extLst>
              <a:ext uri="{FF2B5EF4-FFF2-40B4-BE49-F238E27FC236}">
                <a16:creationId xmlns:a16="http://schemas.microsoft.com/office/drawing/2014/main" id="{EC156709-AED9-D0AE-D3F4-63EDFA3578F6}"/>
              </a:ext>
            </a:extLst>
          </p:cNvPr>
          <p:cNvGraphicFramePr/>
          <p:nvPr>
            <p:extLst>
              <p:ext uri="{D42A27DB-BD31-4B8C-83A1-F6EECF244321}">
                <p14:modId xmlns:p14="http://schemas.microsoft.com/office/powerpoint/2010/main" val="700189443"/>
              </p:ext>
            </p:extLst>
          </p:nvPr>
        </p:nvGraphicFramePr>
        <p:xfrm>
          <a:off x="2495550" y="889691"/>
          <a:ext cx="7200900" cy="5968309"/>
        </p:xfrm>
        <a:graphic>
          <a:graphicData uri="http://schemas.openxmlformats.org/drawingml/2006/chart">
            <c:chart xmlns:c="http://schemas.openxmlformats.org/drawingml/2006/chart" xmlns:r="http://schemas.openxmlformats.org/officeDocument/2006/relationships" r:id="rId4"/>
          </a:graphicData>
        </a:graphic>
      </p:graphicFrame>
      <p:sp>
        <p:nvSpPr>
          <p:cNvPr id="3" name="Dikdörtgen 2">
            <a:extLst>
              <a:ext uri="{FF2B5EF4-FFF2-40B4-BE49-F238E27FC236}">
                <a16:creationId xmlns:a16="http://schemas.microsoft.com/office/drawing/2014/main" id="{8AABAB28-1B39-F826-1802-46CDE2A48BD1}"/>
              </a:ext>
            </a:extLst>
          </p:cNvPr>
          <p:cNvSpPr/>
          <p:nvPr/>
        </p:nvSpPr>
        <p:spPr>
          <a:xfrm>
            <a:off x="2624921" y="464436"/>
            <a:ext cx="6942157" cy="461665"/>
          </a:xfrm>
          <a:prstGeom prst="rect">
            <a:avLst/>
          </a:prstGeom>
        </p:spPr>
        <p:txBody>
          <a:bodyPr wrap="none">
            <a:spAutoFit/>
          </a:bodyPr>
          <a:lstStyle/>
          <a:p>
            <a:r>
              <a:rPr lang="tr-TR" sz="2400" b="1" dirty="0">
                <a:solidFill>
                  <a:prstClr val="black"/>
                </a:solidFill>
              </a:rPr>
              <a:t>2024-2025 ELEKTRİK TÜKETİMİ KIYASLAMA (kWh/AY)</a:t>
            </a:r>
          </a:p>
        </p:txBody>
      </p:sp>
    </p:spTree>
    <p:extLst>
      <p:ext uri="{BB962C8B-B14F-4D97-AF65-F5344CB8AC3E}">
        <p14:creationId xmlns:p14="http://schemas.microsoft.com/office/powerpoint/2010/main" val="37936817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26662-BA18-CFE4-5B5B-001BA45022DB}"/>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503E4BCF-BEF7-F057-7ABA-BA8100C93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227FFE3C-AC96-A429-BFD4-132B4D01D4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graphicFrame>
        <p:nvGraphicFramePr>
          <p:cNvPr id="2" name="Grafik 1">
            <a:extLst>
              <a:ext uri="{FF2B5EF4-FFF2-40B4-BE49-F238E27FC236}">
                <a16:creationId xmlns:a16="http://schemas.microsoft.com/office/drawing/2014/main" id="{A375D07B-0230-1D2E-4707-CA45D9D31D3D}"/>
              </a:ext>
            </a:extLst>
          </p:cNvPr>
          <p:cNvGraphicFramePr/>
          <p:nvPr>
            <p:extLst>
              <p:ext uri="{D42A27DB-BD31-4B8C-83A1-F6EECF244321}">
                <p14:modId xmlns:p14="http://schemas.microsoft.com/office/powerpoint/2010/main" val="1708126253"/>
              </p:ext>
            </p:extLst>
          </p:nvPr>
        </p:nvGraphicFramePr>
        <p:xfrm>
          <a:off x="1504950" y="404596"/>
          <a:ext cx="9182100" cy="604880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38350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88A9B-89ED-E0E3-F544-667A4A3FD0FA}"/>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BB915C74-2776-DC04-3770-7133DDDAAD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5A344BF5-4F77-A253-07BD-5997054345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graphicFrame>
        <p:nvGraphicFramePr>
          <p:cNvPr id="2" name="Grafik 1">
            <a:extLst>
              <a:ext uri="{FF2B5EF4-FFF2-40B4-BE49-F238E27FC236}">
                <a16:creationId xmlns:a16="http://schemas.microsoft.com/office/drawing/2014/main" id="{BF19E955-E493-141A-FBB4-AD7D289C8F89}"/>
              </a:ext>
            </a:extLst>
          </p:cNvPr>
          <p:cNvGraphicFramePr/>
          <p:nvPr>
            <p:extLst>
              <p:ext uri="{D42A27DB-BD31-4B8C-83A1-F6EECF244321}">
                <p14:modId xmlns:p14="http://schemas.microsoft.com/office/powerpoint/2010/main" val="3007900453"/>
              </p:ext>
            </p:extLst>
          </p:nvPr>
        </p:nvGraphicFramePr>
        <p:xfrm>
          <a:off x="1226344" y="638175"/>
          <a:ext cx="9739312" cy="55816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79896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531CCE-9717-8BC9-A0DA-C7992E9FE3B5}"/>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05C19654-AB2C-D74A-21E7-89368C2D5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BD0290C1-AC44-C968-E7DF-61DA2DA0C0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graphicFrame>
        <p:nvGraphicFramePr>
          <p:cNvPr id="2" name="Grafik 1">
            <a:extLst>
              <a:ext uri="{FF2B5EF4-FFF2-40B4-BE49-F238E27FC236}">
                <a16:creationId xmlns:a16="http://schemas.microsoft.com/office/drawing/2014/main" id="{0512EF6F-17AA-B896-C755-6F0797A793E2}"/>
              </a:ext>
            </a:extLst>
          </p:cNvPr>
          <p:cNvGraphicFramePr/>
          <p:nvPr>
            <p:extLst>
              <p:ext uri="{D42A27DB-BD31-4B8C-83A1-F6EECF244321}">
                <p14:modId xmlns:p14="http://schemas.microsoft.com/office/powerpoint/2010/main" val="2902611453"/>
              </p:ext>
            </p:extLst>
          </p:nvPr>
        </p:nvGraphicFramePr>
        <p:xfrm>
          <a:off x="2316956" y="1481395"/>
          <a:ext cx="7558087" cy="5352127"/>
        </p:xfrm>
        <a:graphic>
          <a:graphicData uri="http://schemas.openxmlformats.org/drawingml/2006/chart">
            <c:chart xmlns:c="http://schemas.openxmlformats.org/drawingml/2006/chart" xmlns:r="http://schemas.openxmlformats.org/officeDocument/2006/relationships" r:id="rId4"/>
          </a:graphicData>
        </a:graphic>
      </p:graphicFrame>
      <p:sp>
        <p:nvSpPr>
          <p:cNvPr id="3" name="Dikdörtgen 2">
            <a:extLst>
              <a:ext uri="{FF2B5EF4-FFF2-40B4-BE49-F238E27FC236}">
                <a16:creationId xmlns:a16="http://schemas.microsoft.com/office/drawing/2014/main" id="{2F9EE964-FD6A-93D8-20FD-F161FC47BE3F}"/>
              </a:ext>
            </a:extLst>
          </p:cNvPr>
          <p:cNvSpPr/>
          <p:nvPr/>
        </p:nvSpPr>
        <p:spPr>
          <a:xfrm>
            <a:off x="3786552" y="464436"/>
            <a:ext cx="4618893" cy="461665"/>
          </a:xfrm>
          <a:prstGeom prst="rect">
            <a:avLst/>
          </a:prstGeom>
        </p:spPr>
        <p:txBody>
          <a:bodyPr wrap="none">
            <a:spAutoFit/>
          </a:bodyPr>
          <a:lstStyle/>
          <a:p>
            <a:r>
              <a:rPr lang="tr-TR" sz="2400" b="1" dirty="0">
                <a:solidFill>
                  <a:prstClr val="black"/>
                </a:solidFill>
              </a:rPr>
              <a:t>2024-2025 LNG KIYASLAMA (LT/AY)</a:t>
            </a:r>
          </a:p>
        </p:txBody>
      </p:sp>
    </p:spTree>
    <p:extLst>
      <p:ext uri="{BB962C8B-B14F-4D97-AF65-F5344CB8AC3E}">
        <p14:creationId xmlns:p14="http://schemas.microsoft.com/office/powerpoint/2010/main" val="3188019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Resim 15">
            <a:extLst>
              <a:ext uri="{FF2B5EF4-FFF2-40B4-BE49-F238E27FC236}">
                <a16:creationId xmlns:a16="http://schemas.microsoft.com/office/drawing/2014/main" id="{B40CF21D-6021-2869-078A-F3CF5D56FD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317" y="257008"/>
            <a:ext cx="587668" cy="438261"/>
          </a:xfrm>
          <a:prstGeom prst="rect">
            <a:avLst/>
          </a:prstGeom>
        </p:spPr>
      </p:pic>
      <p:sp>
        <p:nvSpPr>
          <p:cNvPr id="11" name="Metin kutusu 10">
            <a:extLst>
              <a:ext uri="{FF2B5EF4-FFF2-40B4-BE49-F238E27FC236}">
                <a16:creationId xmlns:a16="http://schemas.microsoft.com/office/drawing/2014/main" id="{DE50083E-B545-5C72-9919-E9515A08164D}"/>
              </a:ext>
            </a:extLst>
          </p:cNvPr>
          <p:cNvSpPr txBox="1"/>
          <p:nvPr/>
        </p:nvSpPr>
        <p:spPr>
          <a:xfrm>
            <a:off x="364718" y="4433994"/>
            <a:ext cx="11462563" cy="2062103"/>
          </a:xfrm>
          <a:prstGeom prst="rect">
            <a:avLst/>
          </a:prstGeom>
          <a:noFill/>
        </p:spPr>
        <p:txBody>
          <a:bodyPr wrap="square">
            <a:spAutoFit/>
          </a:bodyPr>
          <a:lstStyle/>
          <a:p>
            <a:pPr algn="ctr"/>
            <a:r>
              <a:rPr lang="tr-TR" sz="3200" dirty="0">
                <a:latin typeface="Calibri" panose="020F0502020204030204" pitchFamily="34" charset="0"/>
                <a:ea typeface="Calibri" panose="020F0502020204030204" pitchFamily="34" charset="0"/>
                <a:cs typeface="Calibri" panose="020F0502020204030204" pitchFamily="34" charset="0"/>
              </a:rPr>
              <a:t>Göz alıcı tasarımları ve kullanışlı yapılarıyla estetik ve konforu bir araya getiren, farklı zevk ve ihtiyaçlara uygun olarak dizayn edilmiş odalarımızda, size evinizi aratmayacak keyifli bir tatil deneyimi sunuyoruz!</a:t>
            </a:r>
          </a:p>
        </p:txBody>
      </p:sp>
      <p:pic>
        <p:nvPicPr>
          <p:cNvPr id="3" name="Resim 2" descr="Hava fotoğrafçılığı, dış mekan, gökyüzü, bina içeren bir resim&#10;&#10;Açıklama otomatik olarak oluşturuldu">
            <a:extLst>
              <a:ext uri="{FF2B5EF4-FFF2-40B4-BE49-F238E27FC236}">
                <a16:creationId xmlns:a16="http://schemas.microsoft.com/office/drawing/2014/main" id="{E5E109B0-7265-90A3-8ABF-BC1BD1083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9133" y="481119"/>
            <a:ext cx="5270177" cy="3952875"/>
          </a:xfrm>
          <a:prstGeom prst="rect">
            <a:avLst/>
          </a:prstGeom>
          <a:ln>
            <a:noFill/>
          </a:ln>
          <a:effectLst>
            <a:softEdge rad="112500"/>
          </a:effectLst>
        </p:spPr>
      </p:pic>
      <p:pic>
        <p:nvPicPr>
          <p:cNvPr id="5" name="Resim 4" descr="dış mekan, Hava fotoğrafçılığı, havadan, anten, kuş bakışı görünüm içeren bir resim&#10;&#10;Açıklama otomatik olarak oluşturuldu">
            <a:extLst>
              <a:ext uri="{FF2B5EF4-FFF2-40B4-BE49-F238E27FC236}">
                <a16:creationId xmlns:a16="http://schemas.microsoft.com/office/drawing/2014/main" id="{BC5BA1C8-068E-370F-6301-D1C5AF1461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89310" y="762000"/>
            <a:ext cx="4972093" cy="3671994"/>
          </a:xfrm>
          <a:prstGeom prst="rect">
            <a:avLst/>
          </a:prstGeom>
          <a:ln>
            <a:noFill/>
          </a:ln>
          <a:effectLst>
            <a:softEdge rad="112500"/>
          </a:effectLst>
        </p:spPr>
      </p:pic>
    </p:spTree>
    <p:extLst>
      <p:ext uri="{BB962C8B-B14F-4D97-AF65-F5344CB8AC3E}">
        <p14:creationId xmlns:p14="http://schemas.microsoft.com/office/powerpoint/2010/main" val="2999802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952DF-E151-DB13-0A33-B6183600F80E}"/>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0F0CC0CA-406F-317C-B420-FF4453706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CF66269B-278F-2443-07F3-7FD42E035E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sp>
        <p:nvSpPr>
          <p:cNvPr id="2" name="Unvan 1">
            <a:extLst>
              <a:ext uri="{FF2B5EF4-FFF2-40B4-BE49-F238E27FC236}">
                <a16:creationId xmlns:a16="http://schemas.microsoft.com/office/drawing/2014/main" id="{1B40F37A-C0CA-1093-13FB-505BC485E2B9}"/>
              </a:ext>
            </a:extLst>
          </p:cNvPr>
          <p:cNvSpPr txBox="1">
            <a:spLocks/>
          </p:cNvSpPr>
          <p:nvPr/>
        </p:nvSpPr>
        <p:spPr>
          <a:xfrm>
            <a:off x="2169459" y="1076269"/>
            <a:ext cx="6096000" cy="6477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a:latin typeface="Calibri" panose="020F0502020204030204" pitchFamily="34" charset="0"/>
                <a:ea typeface="Calibri" panose="020F0502020204030204" pitchFamily="34" charset="0"/>
                <a:cs typeface="Calibri" panose="020F0502020204030204" pitchFamily="34" charset="0"/>
              </a:rPr>
              <a:t>ATIK VE TEHLİKELİ MADDE YÖNETİMİ</a:t>
            </a:r>
          </a:p>
        </p:txBody>
      </p:sp>
      <p:graphicFrame>
        <p:nvGraphicFramePr>
          <p:cNvPr id="3" name="İçerik Yer Tutucusu 2">
            <a:extLst>
              <a:ext uri="{FF2B5EF4-FFF2-40B4-BE49-F238E27FC236}">
                <a16:creationId xmlns:a16="http://schemas.microsoft.com/office/drawing/2014/main" id="{F0C6EDF6-BCF2-3DFC-0FC6-5A5684C4AC25}"/>
              </a:ext>
            </a:extLst>
          </p:cNvPr>
          <p:cNvGraphicFramePr/>
          <p:nvPr>
            <p:extLst>
              <p:ext uri="{D42A27DB-BD31-4B8C-83A1-F6EECF244321}">
                <p14:modId xmlns:p14="http://schemas.microsoft.com/office/powerpoint/2010/main" val="1439073267"/>
              </p:ext>
            </p:extLst>
          </p:nvPr>
        </p:nvGraphicFramePr>
        <p:xfrm>
          <a:off x="390525" y="1723969"/>
          <a:ext cx="8076505" cy="43242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Resim 3" descr="grafik, grafik tasarım, simge, sembol, yazı tipi içeren bir resim&#10;&#10;Açıklama otomatik olarak oluşturuldu">
            <a:extLst>
              <a:ext uri="{FF2B5EF4-FFF2-40B4-BE49-F238E27FC236}">
                <a16:creationId xmlns:a16="http://schemas.microsoft.com/office/drawing/2014/main" id="{57052CAF-8888-4993-58F6-55B713AFA8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39680" y="2385900"/>
            <a:ext cx="3176593" cy="30004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43575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A5A0E-4148-DC23-FED5-E6BFECAF1BA1}"/>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3D8FF773-0B8B-1CA7-C86D-683EB7904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C6226266-EAC5-9683-7281-FC24048069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graphicFrame>
        <p:nvGraphicFramePr>
          <p:cNvPr id="3" name="Grafik 2">
            <a:extLst>
              <a:ext uri="{FF2B5EF4-FFF2-40B4-BE49-F238E27FC236}">
                <a16:creationId xmlns:a16="http://schemas.microsoft.com/office/drawing/2014/main" id="{08107B9F-4221-6908-0869-5F95C8A58319}"/>
              </a:ext>
            </a:extLst>
          </p:cNvPr>
          <p:cNvGraphicFramePr/>
          <p:nvPr>
            <p:extLst>
              <p:ext uri="{D42A27DB-BD31-4B8C-83A1-F6EECF244321}">
                <p14:modId xmlns:p14="http://schemas.microsoft.com/office/powerpoint/2010/main" val="829861374"/>
              </p:ext>
            </p:extLst>
          </p:nvPr>
        </p:nvGraphicFramePr>
        <p:xfrm>
          <a:off x="0" y="0"/>
          <a:ext cx="13792200" cy="6858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55271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CC58A-C936-8FBE-702B-64DD990FDE21}"/>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7C201E7B-E3E0-7809-1B7D-687E66C6D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8A7AD249-6EF9-D733-D296-3E64F16C0E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graphicFrame>
        <p:nvGraphicFramePr>
          <p:cNvPr id="2" name="Grafik 1">
            <a:extLst>
              <a:ext uri="{FF2B5EF4-FFF2-40B4-BE49-F238E27FC236}">
                <a16:creationId xmlns:a16="http://schemas.microsoft.com/office/drawing/2014/main" id="{9A9A5923-75C7-8A6A-0C8F-4C6F536828C7}"/>
              </a:ext>
            </a:extLst>
          </p:cNvPr>
          <p:cNvGraphicFramePr/>
          <p:nvPr>
            <p:extLst>
              <p:ext uri="{D42A27DB-BD31-4B8C-83A1-F6EECF244321}">
                <p14:modId xmlns:p14="http://schemas.microsoft.com/office/powerpoint/2010/main" val="4129867361"/>
              </p:ext>
            </p:extLst>
          </p:nvPr>
        </p:nvGraphicFramePr>
        <p:xfrm>
          <a:off x="-1" y="-1"/>
          <a:ext cx="13916025" cy="686703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79888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C7ADB-DAAF-E0CB-A691-CA9590F06E58}"/>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8B77A53E-A4AB-A4FB-A501-12BBFE04EF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9A2BB6F8-2156-99C6-0910-149A769AD9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graphicFrame>
        <p:nvGraphicFramePr>
          <p:cNvPr id="2" name="Grafik 1">
            <a:extLst>
              <a:ext uri="{FF2B5EF4-FFF2-40B4-BE49-F238E27FC236}">
                <a16:creationId xmlns:a16="http://schemas.microsoft.com/office/drawing/2014/main" id="{8AD5A648-4383-8E6D-1263-D337A3E66402}"/>
              </a:ext>
            </a:extLst>
          </p:cNvPr>
          <p:cNvGraphicFramePr/>
          <p:nvPr>
            <p:extLst>
              <p:ext uri="{D42A27DB-BD31-4B8C-83A1-F6EECF244321}">
                <p14:modId xmlns:p14="http://schemas.microsoft.com/office/powerpoint/2010/main" val="354575360"/>
              </p:ext>
            </p:extLst>
          </p:nvPr>
        </p:nvGraphicFramePr>
        <p:xfrm>
          <a:off x="2152649" y="1243490"/>
          <a:ext cx="7886699" cy="5267325"/>
        </p:xfrm>
        <a:graphic>
          <a:graphicData uri="http://schemas.openxmlformats.org/drawingml/2006/chart">
            <c:chart xmlns:c="http://schemas.openxmlformats.org/drawingml/2006/chart" xmlns:r="http://schemas.openxmlformats.org/officeDocument/2006/relationships" r:id="rId4"/>
          </a:graphicData>
        </a:graphic>
      </p:graphicFrame>
      <p:sp>
        <p:nvSpPr>
          <p:cNvPr id="3" name="Unvan 1">
            <a:extLst>
              <a:ext uri="{FF2B5EF4-FFF2-40B4-BE49-F238E27FC236}">
                <a16:creationId xmlns:a16="http://schemas.microsoft.com/office/drawing/2014/main" id="{CF0D7029-34B1-283C-C924-9E4BC02D2D3A}"/>
              </a:ext>
            </a:extLst>
          </p:cNvPr>
          <p:cNvSpPr txBox="1">
            <a:spLocks/>
          </p:cNvSpPr>
          <p:nvPr/>
        </p:nvSpPr>
        <p:spPr>
          <a:xfrm>
            <a:off x="600073" y="476139"/>
            <a:ext cx="10991850" cy="147732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400" b="1" dirty="0">
                <a:latin typeface="Calibri" panose="020F0502020204030204" pitchFamily="34" charset="0"/>
                <a:ea typeface="Calibri" panose="020F0502020204030204" pitchFamily="34" charset="0"/>
                <a:cs typeface="Calibri" panose="020F0502020204030204" pitchFamily="34" charset="0"/>
              </a:rPr>
              <a:t>2024-2025 AMBALAJ MİKTARI KIYASLAMA</a:t>
            </a:r>
          </a:p>
        </p:txBody>
      </p:sp>
    </p:spTree>
    <p:extLst>
      <p:ext uri="{BB962C8B-B14F-4D97-AF65-F5344CB8AC3E}">
        <p14:creationId xmlns:p14="http://schemas.microsoft.com/office/powerpoint/2010/main" val="15746087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E7CC5-788E-E80F-C921-660AE60D9D68}"/>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E68EE196-8737-600B-1679-DB27511DB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B4106509-1697-DDD5-E0AF-ADC2F10C1F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pic>
        <p:nvPicPr>
          <p:cNvPr id="2" name="Resim 1" descr="metin, ekran görüntüsü, yazı tipi, logo içeren bir resim&#10;&#10;Açıklama otomatik olarak oluşturuldu">
            <a:extLst>
              <a:ext uri="{FF2B5EF4-FFF2-40B4-BE49-F238E27FC236}">
                <a16:creationId xmlns:a16="http://schemas.microsoft.com/office/drawing/2014/main" id="{6F4B8F2E-5AA6-73EB-09E0-E28C8ED4FB87}"/>
              </a:ext>
            </a:extLst>
          </p:cNvPr>
          <p:cNvPicPr>
            <a:picLocks noChangeAspect="1"/>
          </p:cNvPicPr>
          <p:nvPr/>
        </p:nvPicPr>
        <p:blipFill>
          <a:blip r:embed="rId4">
            <a:extLst>
              <a:ext uri="{28A0092B-C50C-407E-A947-70E740481C1C}">
                <a14:useLocalDpi xmlns:a14="http://schemas.microsoft.com/office/drawing/2010/main" val="0"/>
              </a:ext>
            </a:extLst>
          </a:blip>
          <a:srcRect r="15777"/>
          <a:stretch/>
        </p:blipFill>
        <p:spPr>
          <a:xfrm>
            <a:off x="333375" y="1388458"/>
            <a:ext cx="6737269" cy="4081083"/>
          </a:xfrm>
          <a:prstGeom prst="rect">
            <a:avLst/>
          </a:prstGeom>
          <a:solidFill>
            <a:schemeClr val="bg1">
              <a:lumMod val="65000"/>
            </a:schemeClr>
          </a:solidFill>
        </p:spPr>
      </p:pic>
      <p:pic>
        <p:nvPicPr>
          <p:cNvPr id="3" name="Resim 2" descr="çizim, çocukların yaptığı resimler, yeşil, kırpıntı çizim içeren bir resim&#10;&#10;Açıklama otomatik olarak oluşturuldu">
            <a:extLst>
              <a:ext uri="{FF2B5EF4-FFF2-40B4-BE49-F238E27FC236}">
                <a16:creationId xmlns:a16="http://schemas.microsoft.com/office/drawing/2014/main" id="{A16A1843-3B02-AF39-C169-9C646E935655}"/>
              </a:ext>
            </a:extLst>
          </p:cNvPr>
          <p:cNvPicPr>
            <a:picLocks noChangeAspect="1"/>
          </p:cNvPicPr>
          <p:nvPr/>
        </p:nvPicPr>
        <p:blipFill>
          <a:blip r:embed="rId5"/>
          <a:srcRect r="-2" b="7161"/>
          <a:stretch/>
        </p:blipFill>
        <p:spPr>
          <a:xfrm>
            <a:off x="7677150" y="1030808"/>
            <a:ext cx="3583829" cy="4796381"/>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7884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AEDEC-249B-9CEC-2719-8497BFC4B195}"/>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96FBAEA3-2254-4AE8-767B-265214CAB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3684E359-359B-804D-60DF-985BD6181E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pic>
        <p:nvPicPr>
          <p:cNvPr id="2" name="Resim 1" descr="çizim, çocukların yaptığı resimler, yeşil, kırpıntı çizim içeren bir resim&#10;&#10;Açıklama otomatik olarak oluşturuldu">
            <a:extLst>
              <a:ext uri="{FF2B5EF4-FFF2-40B4-BE49-F238E27FC236}">
                <a16:creationId xmlns:a16="http://schemas.microsoft.com/office/drawing/2014/main" id="{03ACCC9C-B528-90BC-985F-A6438D089443}"/>
              </a:ext>
            </a:extLst>
          </p:cNvPr>
          <p:cNvPicPr>
            <a:picLocks noChangeAspect="1"/>
          </p:cNvPicPr>
          <p:nvPr/>
        </p:nvPicPr>
        <p:blipFill>
          <a:blip r:embed="rId4"/>
          <a:srcRect r="-2" b="7161"/>
          <a:stretch/>
        </p:blipFill>
        <p:spPr>
          <a:xfrm>
            <a:off x="7677150" y="1030808"/>
            <a:ext cx="3583829" cy="4796381"/>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3" name="Resim 2" descr="metin, ekran görüntüsü, yazı tipi, sayı, numara içeren bir resim&#10;&#10;Açıklama otomatik olarak oluşturuldu">
            <a:extLst>
              <a:ext uri="{FF2B5EF4-FFF2-40B4-BE49-F238E27FC236}">
                <a16:creationId xmlns:a16="http://schemas.microsoft.com/office/drawing/2014/main" id="{508C2202-702C-BE2D-0EE2-314C328CED20}"/>
              </a:ext>
            </a:extLst>
          </p:cNvPr>
          <p:cNvPicPr>
            <a:picLocks noChangeAspect="1"/>
          </p:cNvPicPr>
          <p:nvPr/>
        </p:nvPicPr>
        <p:blipFill>
          <a:blip r:embed="rId5"/>
          <a:srcRect/>
          <a:stretch/>
        </p:blipFill>
        <p:spPr>
          <a:xfrm>
            <a:off x="1165251" y="1373907"/>
            <a:ext cx="5620051" cy="41101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80636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32986-70BB-9DA9-20CE-66FC01A0DB79}"/>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96555D15-FCC9-35D4-3994-6E946D0B8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AFF92794-821A-1DB7-F9BE-3BA8F29D3A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pic>
        <p:nvPicPr>
          <p:cNvPr id="2" name="Resim 1" descr="çizim, çocukların yaptığı resimler, yeşil, kırpıntı çizim içeren bir resim&#10;&#10;Açıklama otomatik olarak oluşturuldu">
            <a:extLst>
              <a:ext uri="{FF2B5EF4-FFF2-40B4-BE49-F238E27FC236}">
                <a16:creationId xmlns:a16="http://schemas.microsoft.com/office/drawing/2014/main" id="{A177D828-BDDA-1F3A-F9A7-85A1F849B76B}"/>
              </a:ext>
            </a:extLst>
          </p:cNvPr>
          <p:cNvPicPr>
            <a:picLocks noChangeAspect="1"/>
          </p:cNvPicPr>
          <p:nvPr/>
        </p:nvPicPr>
        <p:blipFill>
          <a:blip r:embed="rId4"/>
          <a:srcRect r="-2" b="7161"/>
          <a:stretch/>
        </p:blipFill>
        <p:spPr>
          <a:xfrm>
            <a:off x="7677150" y="1030808"/>
            <a:ext cx="3583829" cy="4796381"/>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3" name="Resim 2" descr="metin, ekran görüntüsü, yazı tipi, sayı, numara içeren bir resim&#10;&#10;Açıklama otomatik olarak oluşturuldu">
            <a:extLst>
              <a:ext uri="{FF2B5EF4-FFF2-40B4-BE49-F238E27FC236}">
                <a16:creationId xmlns:a16="http://schemas.microsoft.com/office/drawing/2014/main" id="{6B43EC25-A4BD-00C1-3E76-0C13BBE0DDA3}"/>
              </a:ext>
            </a:extLst>
          </p:cNvPr>
          <p:cNvPicPr>
            <a:picLocks noChangeAspect="1"/>
          </p:cNvPicPr>
          <p:nvPr/>
        </p:nvPicPr>
        <p:blipFill>
          <a:blip r:embed="rId5"/>
          <a:stretch>
            <a:fillRect/>
          </a:stretch>
        </p:blipFill>
        <p:spPr>
          <a:xfrm>
            <a:off x="1371600" y="1235475"/>
            <a:ext cx="5562599" cy="4387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15419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5FEF2-9669-CCDD-DE83-9923FF6DB64B}"/>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C89E9DDC-BC9F-6B8E-5CF5-D6D38555D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64D51D37-D814-3984-241B-47D70243B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pic>
        <p:nvPicPr>
          <p:cNvPr id="2" name="Resim 1">
            <a:extLst>
              <a:ext uri="{FF2B5EF4-FFF2-40B4-BE49-F238E27FC236}">
                <a16:creationId xmlns:a16="http://schemas.microsoft.com/office/drawing/2014/main" id="{DE09AD49-CBB7-7C38-9959-7859DB5B93FF}"/>
              </a:ext>
            </a:extLst>
          </p:cNvPr>
          <p:cNvPicPr>
            <a:picLocks noChangeAspect="1"/>
          </p:cNvPicPr>
          <p:nvPr/>
        </p:nvPicPr>
        <p:blipFill>
          <a:blip r:embed="rId4"/>
          <a:stretch>
            <a:fillRect/>
          </a:stretch>
        </p:blipFill>
        <p:spPr>
          <a:xfrm>
            <a:off x="1165251" y="1440087"/>
            <a:ext cx="5498961" cy="3977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Resim 2" descr="çizim, çocukların yaptığı resimler, yeşil, kırpıntı çizim içeren bir resim&#10;&#10;Açıklama otomatik olarak oluşturuldu">
            <a:extLst>
              <a:ext uri="{FF2B5EF4-FFF2-40B4-BE49-F238E27FC236}">
                <a16:creationId xmlns:a16="http://schemas.microsoft.com/office/drawing/2014/main" id="{99BF7253-0C29-A88C-5DC9-F341C3BB4B75}"/>
              </a:ext>
            </a:extLst>
          </p:cNvPr>
          <p:cNvPicPr>
            <a:picLocks noChangeAspect="1"/>
          </p:cNvPicPr>
          <p:nvPr/>
        </p:nvPicPr>
        <p:blipFill>
          <a:blip r:embed="rId5"/>
          <a:srcRect r="-2" b="7161"/>
          <a:stretch/>
        </p:blipFill>
        <p:spPr>
          <a:xfrm>
            <a:off x="7677150" y="1030808"/>
            <a:ext cx="3583829" cy="4796381"/>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7435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7D016-A172-1BC5-D485-979B91B8A140}"/>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601A6A2F-F60F-9FA7-F88B-8EF82E60D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F8106034-82F5-D5E3-C5AB-315FC02704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graphicFrame>
        <p:nvGraphicFramePr>
          <p:cNvPr id="2" name="Grafik 1">
            <a:extLst>
              <a:ext uri="{FF2B5EF4-FFF2-40B4-BE49-F238E27FC236}">
                <a16:creationId xmlns:a16="http://schemas.microsoft.com/office/drawing/2014/main" id="{19322340-4BD4-335D-C7AA-113C39BCEE2A}"/>
              </a:ext>
            </a:extLst>
          </p:cNvPr>
          <p:cNvGraphicFramePr/>
          <p:nvPr>
            <p:extLst>
              <p:ext uri="{D42A27DB-BD31-4B8C-83A1-F6EECF244321}">
                <p14:modId xmlns:p14="http://schemas.microsoft.com/office/powerpoint/2010/main" val="2108137882"/>
              </p:ext>
            </p:extLst>
          </p:nvPr>
        </p:nvGraphicFramePr>
        <p:xfrm>
          <a:off x="3318841" y="2463310"/>
          <a:ext cx="5867400" cy="4403725"/>
        </p:xfrm>
        <a:graphic>
          <a:graphicData uri="http://schemas.openxmlformats.org/drawingml/2006/chart">
            <c:chart xmlns:c="http://schemas.openxmlformats.org/drawingml/2006/chart" xmlns:r="http://schemas.openxmlformats.org/officeDocument/2006/relationships" r:id="rId4"/>
          </a:graphicData>
        </a:graphic>
      </p:graphicFrame>
      <p:sp>
        <p:nvSpPr>
          <p:cNvPr id="3" name="Metin Yer Tutucusu 2">
            <a:extLst>
              <a:ext uri="{FF2B5EF4-FFF2-40B4-BE49-F238E27FC236}">
                <a16:creationId xmlns:a16="http://schemas.microsoft.com/office/drawing/2014/main" id="{3B7C90B0-5C0F-823D-D74D-A589A117856D}"/>
              </a:ext>
            </a:extLst>
          </p:cNvPr>
          <p:cNvSpPr txBox="1">
            <a:spLocks/>
          </p:cNvSpPr>
          <p:nvPr/>
        </p:nvSpPr>
        <p:spPr>
          <a:xfrm>
            <a:off x="436907" y="914400"/>
            <a:ext cx="11631268" cy="1943100"/>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24765" indent="0">
              <a:lnSpc>
                <a:spcPct val="100000"/>
              </a:lnSpc>
              <a:buNone/>
              <a:tabLst>
                <a:tab pos="198120" algn="l"/>
              </a:tabLst>
            </a:pPr>
            <a:r>
              <a:rPr lang="tr-TR" sz="1800" b="1" i="1" spc="-5" dirty="0">
                <a:solidFill>
                  <a:schemeClr val="tx1"/>
                </a:solidFill>
                <a:latin typeface="Calibri" panose="020F0502020204030204" pitchFamily="34" charset="0"/>
                <a:ea typeface="Calibri" panose="020F0502020204030204" pitchFamily="34" charset="0"/>
                <a:cs typeface="Calibri" panose="020F0502020204030204" pitchFamily="34" charset="0"/>
              </a:rPr>
              <a:t>Bölgenin Ticari </a:t>
            </a:r>
            <a:r>
              <a:rPr lang="tr-TR" sz="1800" b="1" i="1" spc="-10" dirty="0">
                <a:solidFill>
                  <a:schemeClr val="tx1"/>
                </a:solidFill>
                <a:latin typeface="Calibri" panose="020F0502020204030204" pitchFamily="34" charset="0"/>
                <a:ea typeface="Calibri" panose="020F0502020204030204" pitchFamily="34" charset="0"/>
                <a:cs typeface="Calibri" panose="020F0502020204030204" pitchFamily="34" charset="0"/>
              </a:rPr>
              <a:t>Hacmine</a:t>
            </a:r>
            <a:r>
              <a:rPr lang="tr-TR" sz="1800" b="1" i="1" spc="-5" dirty="0">
                <a:solidFill>
                  <a:schemeClr val="tx1"/>
                </a:solidFill>
                <a:latin typeface="Calibri" panose="020F0502020204030204" pitchFamily="34" charset="0"/>
                <a:ea typeface="Calibri" panose="020F0502020204030204" pitchFamily="34" charset="0"/>
                <a:cs typeface="Calibri" panose="020F0502020204030204" pitchFamily="34" charset="0"/>
              </a:rPr>
              <a:t> Katkı</a:t>
            </a:r>
            <a:r>
              <a:rPr lang="tr-TR" sz="1800" b="1" i="1" spc="-10" dirty="0">
                <a:solidFill>
                  <a:schemeClr val="tx1"/>
                </a:solidFill>
                <a:latin typeface="Calibri" panose="020F0502020204030204" pitchFamily="34" charset="0"/>
                <a:ea typeface="Calibri" panose="020F0502020204030204" pitchFamily="34" charset="0"/>
                <a:cs typeface="Calibri" panose="020F0502020204030204" pitchFamily="34" charset="0"/>
              </a:rPr>
              <a:t> Sağlanması;</a:t>
            </a:r>
            <a:endParaRPr lang="tr-TR" sz="1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marR="5080" indent="0" algn="just">
              <a:lnSpc>
                <a:spcPct val="150100"/>
              </a:lnSpc>
              <a:buNone/>
            </a:pP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Yakın</a:t>
            </a:r>
            <a:r>
              <a:rPr lang="tr-TR"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spc="-10" dirty="0">
                <a:solidFill>
                  <a:schemeClr val="tx1"/>
                </a:solidFill>
                <a:latin typeface="Calibri" panose="020F0502020204030204" pitchFamily="34" charset="0"/>
                <a:ea typeface="Calibri" panose="020F0502020204030204" pitchFamily="34" charset="0"/>
                <a:cs typeface="Calibri" panose="020F0502020204030204" pitchFamily="34" charset="0"/>
              </a:rPr>
              <a:t>bölgelerde</a:t>
            </a: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 bulunan</a:t>
            </a:r>
            <a:r>
              <a:rPr lang="tr-TR"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tedarikçiler</a:t>
            </a:r>
            <a:r>
              <a:rPr lang="tr-TR"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ile</a:t>
            </a:r>
            <a:r>
              <a:rPr lang="tr-TR"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spc="-50" dirty="0">
                <a:solidFill>
                  <a:schemeClr val="tx1"/>
                </a:solidFill>
                <a:latin typeface="Calibri" panose="020F0502020204030204" pitchFamily="34" charset="0"/>
                <a:ea typeface="Calibri" panose="020F0502020204030204" pitchFamily="34" charset="0"/>
                <a:cs typeface="Calibri" panose="020F0502020204030204" pitchFamily="34" charset="0"/>
              </a:rPr>
              <a:t>çalışılmaya</a:t>
            </a:r>
            <a:r>
              <a:rPr lang="tr-TR" sz="1600" spc="-45"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özen</a:t>
            </a:r>
            <a:r>
              <a:rPr lang="tr-TR"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gösterilmektedir.</a:t>
            </a:r>
            <a:r>
              <a:rPr lang="tr-TR"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Otelimizin</a:t>
            </a:r>
            <a:r>
              <a:rPr lang="tr-TR" sz="1600" dirty="0">
                <a:solidFill>
                  <a:schemeClr val="tx1"/>
                </a:solidFill>
                <a:latin typeface="Calibri" panose="020F0502020204030204" pitchFamily="34" charset="0"/>
                <a:ea typeface="Calibri" panose="020F0502020204030204" pitchFamily="34" charset="0"/>
                <a:cs typeface="Calibri" panose="020F0502020204030204" pitchFamily="34" charset="0"/>
              </a:rPr>
              <a:t> misafir</a:t>
            </a: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spc="-10" dirty="0">
                <a:solidFill>
                  <a:schemeClr val="tx1"/>
                </a:solidFill>
                <a:latin typeface="Calibri" panose="020F0502020204030204" pitchFamily="34" charset="0"/>
                <a:ea typeface="Calibri" panose="020F0502020204030204" pitchFamily="34" charset="0"/>
                <a:cs typeface="Calibri" panose="020F0502020204030204" pitchFamily="34" charset="0"/>
              </a:rPr>
              <a:t>ve</a:t>
            </a: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spc="-80" dirty="0">
                <a:solidFill>
                  <a:schemeClr val="tx1"/>
                </a:solidFill>
                <a:latin typeface="Calibri" panose="020F0502020204030204" pitchFamily="34" charset="0"/>
                <a:ea typeface="Calibri" panose="020F0502020204030204" pitchFamily="34" charset="0"/>
                <a:cs typeface="Calibri" panose="020F0502020204030204" pitchFamily="34" charset="0"/>
              </a:rPr>
              <a:t>çalışan</a:t>
            </a:r>
            <a:r>
              <a:rPr lang="tr-TR" sz="1600" spc="12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hacmi, </a:t>
            </a:r>
            <a:r>
              <a:rPr lang="tr-TR"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spc="-45" dirty="0">
                <a:solidFill>
                  <a:schemeClr val="tx1"/>
                </a:solidFill>
                <a:latin typeface="Calibri" panose="020F0502020204030204" pitchFamily="34" charset="0"/>
                <a:ea typeface="Calibri" panose="020F0502020204030204" pitchFamily="34" charset="0"/>
                <a:cs typeface="Calibri" panose="020F0502020204030204" pitchFamily="34" charset="0"/>
              </a:rPr>
              <a:t>bulunduğumuz </a:t>
            </a:r>
            <a:r>
              <a:rPr lang="tr-TR" sz="1600" spc="-10" dirty="0">
                <a:solidFill>
                  <a:schemeClr val="tx1"/>
                </a:solidFill>
                <a:latin typeface="Calibri" panose="020F0502020204030204" pitchFamily="34" charset="0"/>
                <a:ea typeface="Calibri" panose="020F0502020204030204" pitchFamily="34" charset="0"/>
                <a:cs typeface="Calibri" panose="020F0502020204030204" pitchFamily="34" charset="0"/>
              </a:rPr>
              <a:t>bölge </a:t>
            </a: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için bir anlamda insan potansiyeli </a:t>
            </a:r>
            <a:r>
              <a:rPr lang="tr-TR" sz="1600" spc="-10" dirty="0">
                <a:solidFill>
                  <a:schemeClr val="tx1"/>
                </a:solidFill>
                <a:latin typeface="Calibri" panose="020F0502020204030204" pitchFamily="34" charset="0"/>
                <a:ea typeface="Calibri" panose="020F0502020204030204" pitchFamily="34" charset="0"/>
                <a:cs typeface="Calibri" panose="020F0502020204030204" pitchFamily="34" charset="0"/>
              </a:rPr>
              <a:t>yaratıp, bölge nüfusunu </a:t>
            </a: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artırmaktadır. Yakın belde, ilçe </a:t>
            </a:r>
            <a:r>
              <a:rPr lang="tr-TR" sz="1600" spc="-10" dirty="0">
                <a:solidFill>
                  <a:schemeClr val="tx1"/>
                </a:solidFill>
                <a:latin typeface="Calibri" panose="020F0502020204030204" pitchFamily="34" charset="0"/>
                <a:ea typeface="Calibri" panose="020F0502020204030204" pitchFamily="34" charset="0"/>
                <a:cs typeface="Calibri" panose="020F0502020204030204" pitchFamily="34" charset="0"/>
              </a:rPr>
              <a:t>ve </a:t>
            </a: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illerden </a:t>
            </a:r>
            <a:r>
              <a:rPr lang="tr-TR"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spc="-50" dirty="0">
                <a:solidFill>
                  <a:schemeClr val="tx1"/>
                </a:solidFill>
                <a:latin typeface="Calibri" panose="020F0502020204030204" pitchFamily="34" charset="0"/>
                <a:ea typeface="Calibri" panose="020F0502020204030204" pitchFamily="34" charset="0"/>
                <a:cs typeface="Calibri" panose="020F0502020204030204" pitchFamily="34" charset="0"/>
              </a:rPr>
              <a:t>çalışanların</a:t>
            </a:r>
            <a:r>
              <a:rPr lang="tr-TR"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istihdam</a:t>
            </a: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edilmesi </a:t>
            </a:r>
            <a:r>
              <a:rPr lang="tr-TR" sz="1600" spc="-10" dirty="0">
                <a:solidFill>
                  <a:schemeClr val="tx1"/>
                </a:solidFill>
                <a:latin typeface="Calibri" panose="020F0502020204030204" pitchFamily="34" charset="0"/>
                <a:ea typeface="Calibri" panose="020F0502020204030204" pitchFamily="34" charset="0"/>
                <a:cs typeface="Calibri" panose="020F0502020204030204" pitchFamily="34" charset="0"/>
              </a:rPr>
              <a:t>bölgede</a:t>
            </a:r>
            <a:r>
              <a:rPr lang="tr-TR" sz="16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ekonomik</a:t>
            </a:r>
            <a:r>
              <a:rPr lang="tr-TR" sz="1600" spc="-3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kalkınmaya destek</a:t>
            </a:r>
            <a:r>
              <a:rPr lang="tr-TR" sz="1600" spc="-2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tr-TR" sz="1600" spc="-5" dirty="0">
                <a:solidFill>
                  <a:schemeClr val="tx1"/>
                </a:solidFill>
                <a:latin typeface="Calibri" panose="020F0502020204030204" pitchFamily="34" charset="0"/>
                <a:ea typeface="Calibri" panose="020F0502020204030204" pitchFamily="34" charset="0"/>
                <a:cs typeface="Calibri" panose="020F0502020204030204" pitchFamily="34" charset="0"/>
              </a:rPr>
              <a:t>olmaktadır.</a:t>
            </a:r>
            <a:endParaRPr lang="tr-TR"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endParaRPr lang="tr-TR"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2320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4153A-DBEF-34EB-C70D-B9CE5963D54C}"/>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A35DE414-274B-1333-073A-5A30945C34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BF6B56E9-9231-3106-9FF1-3591025CB5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pic>
        <p:nvPicPr>
          <p:cNvPr id="2" name="Resim 1">
            <a:extLst>
              <a:ext uri="{FF2B5EF4-FFF2-40B4-BE49-F238E27FC236}">
                <a16:creationId xmlns:a16="http://schemas.microsoft.com/office/drawing/2014/main" id="{9AE62717-205D-57C8-EDBC-76821B8EE413}"/>
              </a:ext>
            </a:extLst>
          </p:cNvPr>
          <p:cNvPicPr>
            <a:picLocks noChangeAspect="1"/>
          </p:cNvPicPr>
          <p:nvPr/>
        </p:nvPicPr>
        <p:blipFill>
          <a:blip r:embed="rId4"/>
          <a:srcRect l="25258" t="19780" r="43491" b="44177"/>
          <a:stretch/>
        </p:blipFill>
        <p:spPr>
          <a:xfrm>
            <a:off x="698526" y="1217562"/>
            <a:ext cx="6817616" cy="4422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Metin kutusu 4">
            <a:extLst>
              <a:ext uri="{FF2B5EF4-FFF2-40B4-BE49-F238E27FC236}">
                <a16:creationId xmlns:a16="http://schemas.microsoft.com/office/drawing/2014/main" id="{80056CE3-AE92-FEDB-3A2E-7EAA61132258}"/>
              </a:ext>
            </a:extLst>
          </p:cNvPr>
          <p:cNvSpPr txBox="1"/>
          <p:nvPr/>
        </p:nvSpPr>
        <p:spPr>
          <a:xfrm>
            <a:off x="7516142" y="1891719"/>
            <a:ext cx="4552033" cy="3748719"/>
          </a:xfrm>
          <a:prstGeom prst="rect">
            <a:avLst/>
          </a:prstGeom>
          <a:noFill/>
        </p:spPr>
        <p:txBody>
          <a:bodyPr wrap="square">
            <a:spAutoFit/>
          </a:bodyPr>
          <a:lstStyle/>
          <a:p>
            <a:pPr marL="137160" marR="0" lvl="0" indent="-137160" algn="l" defTabSz="1371600" rtl="0" eaLnBrk="1" fontAlgn="auto" latinLnBrk="0" hangingPunct="1">
              <a:lnSpc>
                <a:spcPct val="90000"/>
              </a:lnSpc>
              <a:spcBef>
                <a:spcPts val="1800"/>
              </a:spcBef>
              <a:spcAft>
                <a:spcPts val="300"/>
              </a:spcAft>
              <a:buClr>
                <a:srgbClr val="E48312"/>
              </a:buClr>
              <a:buSzPct val="100000"/>
              <a:buFont typeface="Calibri" panose="020F0502020204030204" pitchFamily="34" charset="0"/>
              <a:buChar char=" "/>
              <a:tabLst/>
              <a:defRPr/>
            </a:pPr>
            <a:r>
              <a:rPr kumimoji="0" lang="tr-TR" sz="24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mn-cs"/>
              </a:rPr>
              <a:t>Apollon Tapınağı, Akdeniz kıyısında, Türkiye'nin güneyindeki antik Karya kenti Side'de Roma döneminde MS 150 civarında inşa edilmiş; Roma müzik, uyum ve ışık tanrısı Apollon'a adanmış bir Roma tapınağıdır. Apollon Tapınağı, Roma imparatoru </a:t>
            </a:r>
            <a:r>
              <a:rPr kumimoji="0" lang="tr-TR" sz="2400" b="0" i="0" u="none" strike="noStrike" kern="1200" cap="none" spc="0" normalizeH="0" baseline="0" noProof="0" dirty="0" err="1">
                <a:ln>
                  <a:noFill/>
                </a:ln>
                <a:solidFill>
                  <a:srgbClr val="000000">
                    <a:lumMod val="75000"/>
                    <a:lumOff val="25000"/>
                  </a:srgbClr>
                </a:solidFill>
                <a:effectLst/>
                <a:uLnTx/>
                <a:uFillTx/>
                <a:latin typeface="Arial" panose="020B0604020202020204" pitchFamily="34" charset="0"/>
                <a:ea typeface="+mn-ea"/>
                <a:cs typeface="+mn-cs"/>
              </a:rPr>
              <a:t>Antoninus</a:t>
            </a:r>
            <a:r>
              <a:rPr kumimoji="0" lang="tr-TR" sz="24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mn-cs"/>
              </a:rPr>
              <a:t> </a:t>
            </a:r>
            <a:r>
              <a:rPr kumimoji="0" lang="tr-TR" sz="2400" b="0" i="0" u="none" strike="noStrike" kern="1200" cap="none" spc="0" normalizeH="0" baseline="0" noProof="0" dirty="0" err="1">
                <a:ln>
                  <a:noFill/>
                </a:ln>
                <a:solidFill>
                  <a:srgbClr val="000000">
                    <a:lumMod val="75000"/>
                    <a:lumOff val="25000"/>
                  </a:srgbClr>
                </a:solidFill>
                <a:effectLst/>
                <a:uLnTx/>
                <a:uFillTx/>
                <a:latin typeface="Arial" panose="020B0604020202020204" pitchFamily="34" charset="0"/>
                <a:ea typeface="+mn-ea"/>
                <a:cs typeface="+mn-cs"/>
              </a:rPr>
              <a:t>Pius'un</a:t>
            </a:r>
            <a:r>
              <a:rPr kumimoji="0" lang="tr-TR" sz="2400" b="0" i="0" u="none" strike="noStrike" kern="1200" cap="none" spc="0" normalizeH="0" baseline="0" noProof="0" dirty="0">
                <a:ln>
                  <a:noFill/>
                </a:ln>
                <a:solidFill>
                  <a:srgbClr val="000000">
                    <a:lumMod val="75000"/>
                    <a:lumOff val="25000"/>
                  </a:srgbClr>
                </a:solidFill>
                <a:effectLst/>
                <a:uLnTx/>
                <a:uFillTx/>
                <a:latin typeface="Arial" panose="020B0604020202020204" pitchFamily="34" charset="0"/>
                <a:ea typeface="+mn-ea"/>
                <a:cs typeface="+mn-cs"/>
              </a:rPr>
              <a:t> zamanına kadar uzanır.</a:t>
            </a:r>
            <a:endParaRPr kumimoji="0" lang="tr-TR" sz="24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
        <p:nvSpPr>
          <p:cNvPr id="9" name="Metin kutusu 8">
            <a:extLst>
              <a:ext uri="{FF2B5EF4-FFF2-40B4-BE49-F238E27FC236}">
                <a16:creationId xmlns:a16="http://schemas.microsoft.com/office/drawing/2014/main" id="{A37C4B51-BB20-A89B-6C66-090E58C4C8CA}"/>
              </a:ext>
            </a:extLst>
          </p:cNvPr>
          <p:cNvSpPr txBox="1"/>
          <p:nvPr/>
        </p:nvSpPr>
        <p:spPr>
          <a:xfrm>
            <a:off x="7672388" y="678953"/>
            <a:ext cx="6524624" cy="1077218"/>
          </a:xfrm>
          <a:prstGeom prst="rect">
            <a:avLst/>
          </a:prstGeom>
          <a:noFill/>
        </p:spPr>
        <p:txBody>
          <a:bodyPr wrap="square">
            <a:spAutoFit/>
          </a:bodyPr>
          <a:lstStyle/>
          <a:p>
            <a:r>
              <a:rPr kumimoji="0" lang="tr-TR" sz="3200" b="1" i="0" u="none" strike="noStrike" kern="1200" cap="none" spc="-75" normalizeH="0" baseline="0" noProof="0" dirty="0">
                <a:ln>
                  <a:noFill/>
                </a:ln>
                <a:solidFill>
                  <a:srgbClr val="000000">
                    <a:lumMod val="75000"/>
                    <a:lumOff val="25000"/>
                  </a:srgbClr>
                </a:solidFill>
                <a:effectLst/>
                <a:uLnTx/>
                <a:uFillTx/>
                <a:latin typeface="Arial" panose="020B0604020202020204" pitchFamily="34" charset="0"/>
                <a:ea typeface="+mj-ea"/>
                <a:cs typeface="Arial" panose="020B0604020202020204" pitchFamily="34" charset="0"/>
              </a:rPr>
              <a:t>Apollon Tapınağı </a:t>
            </a:r>
          </a:p>
          <a:p>
            <a:r>
              <a:rPr kumimoji="0" lang="tr-TR" sz="3200" b="1" i="0" u="none" strike="noStrike" kern="1200" cap="none" spc="-75" normalizeH="0" baseline="0" noProof="0" dirty="0">
                <a:ln>
                  <a:noFill/>
                </a:ln>
                <a:solidFill>
                  <a:srgbClr val="000000">
                    <a:lumMod val="75000"/>
                    <a:lumOff val="25000"/>
                  </a:srgbClr>
                </a:solidFill>
                <a:effectLst/>
                <a:uLnTx/>
                <a:uFillTx/>
                <a:latin typeface="Arial" panose="020B0604020202020204" pitchFamily="34" charset="0"/>
                <a:ea typeface="+mj-ea"/>
                <a:cs typeface="Arial" panose="020B0604020202020204" pitchFamily="34" charset="0"/>
              </a:rPr>
              <a:t>Hakkında </a:t>
            </a:r>
            <a:endParaRPr lang="tr-TR" sz="3200" dirty="0"/>
          </a:p>
        </p:txBody>
      </p:sp>
    </p:spTree>
    <p:extLst>
      <p:ext uri="{BB962C8B-B14F-4D97-AF65-F5344CB8AC3E}">
        <p14:creationId xmlns:p14="http://schemas.microsoft.com/office/powerpoint/2010/main" val="3127831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05C7-C7AA-FB4E-4856-A3383E3F02C7}"/>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EA468A79-6D4E-B4FE-1262-D3EBA292B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05873"/>
            <a:ext cx="1750780" cy="5352127"/>
          </a:xfrm>
          <a:prstGeom prst="rect">
            <a:avLst/>
          </a:prstGeom>
        </p:spPr>
      </p:pic>
      <p:pic>
        <p:nvPicPr>
          <p:cNvPr id="7" name="Resim 6">
            <a:extLst>
              <a:ext uri="{FF2B5EF4-FFF2-40B4-BE49-F238E27FC236}">
                <a16:creationId xmlns:a16="http://schemas.microsoft.com/office/drawing/2014/main" id="{3A117FFA-EDFA-2911-FC53-66EACC0311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graphicFrame>
        <p:nvGraphicFramePr>
          <p:cNvPr id="8" name="İçerik Yer Tutucusu 2">
            <a:extLst>
              <a:ext uri="{FF2B5EF4-FFF2-40B4-BE49-F238E27FC236}">
                <a16:creationId xmlns:a16="http://schemas.microsoft.com/office/drawing/2014/main" id="{2229E791-BF5A-BECC-C829-2867AC947F72}"/>
              </a:ext>
            </a:extLst>
          </p:cNvPr>
          <p:cNvGraphicFramePr/>
          <p:nvPr>
            <p:extLst>
              <p:ext uri="{D42A27DB-BD31-4B8C-83A1-F6EECF244321}">
                <p14:modId xmlns:p14="http://schemas.microsoft.com/office/powerpoint/2010/main" val="2899268757"/>
              </p:ext>
            </p:extLst>
          </p:nvPr>
        </p:nvGraphicFramePr>
        <p:xfrm>
          <a:off x="169297" y="1196410"/>
          <a:ext cx="7828854" cy="50423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Resim 8">
            <a:extLst>
              <a:ext uri="{FF2B5EF4-FFF2-40B4-BE49-F238E27FC236}">
                <a16:creationId xmlns:a16="http://schemas.microsoft.com/office/drawing/2014/main" id="{6E199C26-791F-7DDE-D4CC-731582148E1A}"/>
              </a:ext>
            </a:extLst>
          </p:cNvPr>
          <p:cNvPicPr>
            <a:picLocks noChangeAspect="1"/>
          </p:cNvPicPr>
          <p:nvPr/>
        </p:nvPicPr>
        <p:blipFill>
          <a:blip r:embed="rId9"/>
          <a:stretch>
            <a:fillRect/>
          </a:stretch>
        </p:blipFill>
        <p:spPr>
          <a:xfrm>
            <a:off x="7574482" y="1196410"/>
            <a:ext cx="4545525" cy="3025211"/>
          </a:xfrm>
          <a:prstGeom prst="rect">
            <a:avLst/>
          </a:prstGeom>
          <a:ln>
            <a:noFill/>
          </a:ln>
          <a:effectLst>
            <a:softEdge rad="112500"/>
          </a:effectLst>
        </p:spPr>
      </p:pic>
    </p:spTree>
    <p:extLst>
      <p:ext uri="{BB962C8B-B14F-4D97-AF65-F5344CB8AC3E}">
        <p14:creationId xmlns:p14="http://schemas.microsoft.com/office/powerpoint/2010/main" val="4124897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8F44D-BAC9-61F9-D16D-C78548F7B0D6}"/>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74C5C65F-4CD2-E6EF-9D7F-F903DC6E2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236825"/>
            <a:ext cx="1750780" cy="5352127"/>
          </a:xfrm>
          <a:prstGeom prst="rect">
            <a:avLst/>
          </a:prstGeom>
        </p:spPr>
      </p:pic>
      <p:pic>
        <p:nvPicPr>
          <p:cNvPr id="7" name="Resim 6">
            <a:extLst>
              <a:ext uri="{FF2B5EF4-FFF2-40B4-BE49-F238E27FC236}">
                <a16:creationId xmlns:a16="http://schemas.microsoft.com/office/drawing/2014/main" id="{4E8B3DEC-51DE-CB93-10F2-F162BA1FE0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pic>
        <p:nvPicPr>
          <p:cNvPr id="2" name="İçerik Yer Tutucusu 9" descr="dış mekan, bina, gökyüzü, bulut içeren bir resim&#10;&#10;Açıklama otomatik olarak oluşturuldu">
            <a:extLst>
              <a:ext uri="{FF2B5EF4-FFF2-40B4-BE49-F238E27FC236}">
                <a16:creationId xmlns:a16="http://schemas.microsoft.com/office/drawing/2014/main" id="{7CCEAD76-0420-198F-D517-6E3350264364}"/>
              </a:ext>
            </a:extLst>
          </p:cNvPr>
          <p:cNvPicPr>
            <a:picLocks noChangeAspect="1"/>
          </p:cNvPicPr>
          <p:nvPr/>
        </p:nvPicPr>
        <p:blipFill>
          <a:blip r:embed="rId4">
            <a:extLst>
              <a:ext uri="{28A0092B-C50C-407E-A947-70E740481C1C}">
                <a14:useLocalDpi xmlns:a14="http://schemas.microsoft.com/office/drawing/2010/main" val="0"/>
              </a:ext>
            </a:extLst>
          </a:blip>
          <a:srcRect r="6385" b="-1"/>
          <a:stretch/>
        </p:blipFill>
        <p:spPr>
          <a:xfrm>
            <a:off x="577583" y="1065333"/>
            <a:ext cx="6146489" cy="47273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Metin kutusu 3">
            <a:extLst>
              <a:ext uri="{FF2B5EF4-FFF2-40B4-BE49-F238E27FC236}">
                <a16:creationId xmlns:a16="http://schemas.microsoft.com/office/drawing/2014/main" id="{A0770A9C-2F52-5809-DB0D-2AD42219324E}"/>
              </a:ext>
            </a:extLst>
          </p:cNvPr>
          <p:cNvSpPr txBox="1"/>
          <p:nvPr/>
        </p:nvSpPr>
        <p:spPr>
          <a:xfrm>
            <a:off x="6799245" y="590494"/>
            <a:ext cx="6096000" cy="646331"/>
          </a:xfrm>
          <a:prstGeom prst="rect">
            <a:avLst/>
          </a:prstGeom>
          <a:noFill/>
        </p:spPr>
        <p:txBody>
          <a:bodyPr wrap="square">
            <a:spAutoFit/>
          </a:bodyPr>
          <a:lstStyle/>
          <a:p>
            <a:r>
              <a:rPr kumimoji="0" lang="tr-TR" sz="3600" b="1" i="0" u="none" strike="noStrike" kern="1200" cap="none" spc="-75" normalizeH="0" baseline="0" noProof="0" dirty="0">
                <a:ln>
                  <a:noFill/>
                </a:ln>
                <a:solidFill>
                  <a:srgbClr val="000000">
                    <a:lumMod val="75000"/>
                    <a:lumOff val="25000"/>
                  </a:srgbClr>
                </a:solidFill>
                <a:effectLst/>
                <a:uLnTx/>
                <a:uFillTx/>
                <a:latin typeface="Arial" panose="020B0604020202020204" pitchFamily="34" charset="0"/>
                <a:ea typeface="+mj-ea"/>
                <a:cs typeface="Arial" panose="020B0604020202020204" pitchFamily="34" charset="0"/>
              </a:rPr>
              <a:t>Side Antik</a:t>
            </a:r>
            <a:r>
              <a:rPr lang="tr-TR" sz="3600" b="1" spc="-75" dirty="0">
                <a:solidFill>
                  <a:srgbClr val="000000">
                    <a:lumMod val="75000"/>
                    <a:lumOff val="25000"/>
                  </a:srgbClr>
                </a:solidFill>
                <a:latin typeface="Arial" panose="020B0604020202020204" pitchFamily="34" charset="0"/>
                <a:ea typeface="+mj-ea"/>
                <a:cs typeface="Arial" panose="020B0604020202020204" pitchFamily="34" charset="0"/>
              </a:rPr>
              <a:t> </a:t>
            </a:r>
            <a:r>
              <a:rPr kumimoji="0" lang="tr-TR" sz="3600" b="1" i="0" u="none" strike="noStrike" kern="1200" cap="none" spc="-75" normalizeH="0" baseline="0" noProof="0" dirty="0">
                <a:ln>
                  <a:noFill/>
                </a:ln>
                <a:solidFill>
                  <a:srgbClr val="000000">
                    <a:lumMod val="75000"/>
                    <a:lumOff val="25000"/>
                  </a:srgbClr>
                </a:solidFill>
                <a:effectLst/>
                <a:uLnTx/>
                <a:uFillTx/>
                <a:latin typeface="Arial" panose="020B0604020202020204" pitchFamily="34" charset="0"/>
                <a:ea typeface="+mj-ea"/>
                <a:cs typeface="Arial" panose="020B0604020202020204" pitchFamily="34" charset="0"/>
              </a:rPr>
              <a:t>Tiyatro </a:t>
            </a:r>
            <a:endParaRPr lang="tr-TR" sz="3600" dirty="0"/>
          </a:p>
        </p:txBody>
      </p:sp>
      <p:sp>
        <p:nvSpPr>
          <p:cNvPr id="9" name="Content Placeholder 13">
            <a:extLst>
              <a:ext uri="{FF2B5EF4-FFF2-40B4-BE49-F238E27FC236}">
                <a16:creationId xmlns:a16="http://schemas.microsoft.com/office/drawing/2014/main" id="{6B53D3AD-4A83-F9AE-2750-DDC3737A8B94}"/>
              </a:ext>
            </a:extLst>
          </p:cNvPr>
          <p:cNvSpPr txBox="1">
            <a:spLocks/>
          </p:cNvSpPr>
          <p:nvPr/>
        </p:nvSpPr>
        <p:spPr>
          <a:xfrm>
            <a:off x="6724072" y="2020659"/>
            <a:ext cx="5535386" cy="2816681"/>
          </a:xfrm>
          <a:prstGeom prst="rect">
            <a:avLst/>
          </a:prstGeom>
          <a:solidFill>
            <a:schemeClr val="bg1"/>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400" dirty="0">
                <a:solidFill>
                  <a:srgbClr val="474747"/>
                </a:solidFill>
                <a:latin typeface="Arial" panose="020B0604020202020204" pitchFamily="34" charset="0"/>
                <a:cs typeface="Arial" panose="020B0604020202020204" pitchFamily="34" charset="0"/>
              </a:rPr>
              <a:t>Eski Side'nin en iyi korunmuş eserlerinden olan ve kentin merkezinde bulunan Tiyatro, </a:t>
            </a:r>
            <a:r>
              <a:rPr lang="tr-TR" sz="2400" dirty="0">
                <a:solidFill>
                  <a:srgbClr val="040C28"/>
                </a:solidFill>
                <a:latin typeface="Arial" panose="020B0604020202020204" pitchFamily="34" charset="0"/>
                <a:cs typeface="Arial" panose="020B0604020202020204" pitchFamily="34" charset="0"/>
              </a:rPr>
              <a:t>M.S. 2. yüzyılda</a:t>
            </a:r>
            <a:r>
              <a:rPr lang="tr-TR" sz="2400" dirty="0">
                <a:solidFill>
                  <a:srgbClr val="474747"/>
                </a:solidFill>
                <a:latin typeface="Arial" panose="020B0604020202020204" pitchFamily="34" charset="0"/>
                <a:cs typeface="Arial" panose="020B0604020202020204" pitchFamily="34" charset="0"/>
              </a:rPr>
              <a:t> 9.000 kişilik olarak inşa edilmiştir.</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42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03387-83DF-1CA7-CA2D-44D29FE39FDB}"/>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0DC38A89-9995-D81C-148F-8D01C9391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E7E1496C-6981-094D-6858-7914EFF9B0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pic>
        <p:nvPicPr>
          <p:cNvPr id="2" name="Resim 1">
            <a:extLst>
              <a:ext uri="{FF2B5EF4-FFF2-40B4-BE49-F238E27FC236}">
                <a16:creationId xmlns:a16="http://schemas.microsoft.com/office/drawing/2014/main" id="{50FB33BC-FC20-B402-F75E-79C73ADF395D}"/>
              </a:ext>
            </a:extLst>
          </p:cNvPr>
          <p:cNvPicPr>
            <a:picLocks noChangeAspect="1"/>
          </p:cNvPicPr>
          <p:nvPr/>
        </p:nvPicPr>
        <p:blipFill>
          <a:blip r:embed="rId4"/>
          <a:stretch>
            <a:fillRect/>
          </a:stretch>
        </p:blipFill>
        <p:spPr>
          <a:xfrm>
            <a:off x="577583" y="1246696"/>
            <a:ext cx="6544186" cy="43646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Metin kutusu 7">
            <a:extLst>
              <a:ext uri="{FF2B5EF4-FFF2-40B4-BE49-F238E27FC236}">
                <a16:creationId xmlns:a16="http://schemas.microsoft.com/office/drawing/2014/main" id="{06BCF7D0-DF61-5BFC-554E-9000AA9C3B53}"/>
              </a:ext>
            </a:extLst>
          </p:cNvPr>
          <p:cNvSpPr txBox="1"/>
          <p:nvPr/>
        </p:nvSpPr>
        <p:spPr>
          <a:xfrm>
            <a:off x="7200900" y="868577"/>
            <a:ext cx="4257675" cy="646331"/>
          </a:xfrm>
          <a:prstGeom prst="rect">
            <a:avLst/>
          </a:prstGeom>
          <a:noFill/>
        </p:spPr>
        <p:txBody>
          <a:bodyPr wrap="square">
            <a:spAutoFit/>
          </a:bodyPr>
          <a:lstStyle/>
          <a:p>
            <a:r>
              <a:rPr kumimoji="0" lang="tr-TR" sz="3600" b="1" i="0" u="none" strike="noStrike" kern="1200" cap="none" spc="-75" normalizeH="0" baseline="0" noProof="0" dirty="0">
                <a:ln>
                  <a:noFill/>
                </a:ln>
                <a:solidFill>
                  <a:srgbClr val="000000">
                    <a:lumMod val="75000"/>
                    <a:lumOff val="25000"/>
                  </a:srgbClr>
                </a:solidFill>
                <a:effectLst/>
                <a:uLnTx/>
                <a:uFillTx/>
                <a:latin typeface="Arial" panose="020B0604020202020204" pitchFamily="34" charset="0"/>
                <a:ea typeface="+mj-ea"/>
                <a:cs typeface="Arial" panose="020B0604020202020204" pitchFamily="34" charset="0"/>
              </a:rPr>
              <a:t>Manavgat Şelalesi </a:t>
            </a:r>
            <a:endParaRPr lang="tr-TR" sz="3600" dirty="0"/>
          </a:p>
        </p:txBody>
      </p:sp>
      <p:sp>
        <p:nvSpPr>
          <p:cNvPr id="9" name="Content Placeholder 9">
            <a:extLst>
              <a:ext uri="{FF2B5EF4-FFF2-40B4-BE49-F238E27FC236}">
                <a16:creationId xmlns:a16="http://schemas.microsoft.com/office/drawing/2014/main" id="{C707ABF9-1A0E-FCF2-3571-8EBAE9CCB70A}"/>
              </a:ext>
            </a:extLst>
          </p:cNvPr>
          <p:cNvSpPr txBox="1">
            <a:spLocks/>
          </p:cNvSpPr>
          <p:nvPr/>
        </p:nvSpPr>
        <p:spPr>
          <a:xfrm>
            <a:off x="7121769" y="2104557"/>
            <a:ext cx="5052340" cy="2648886"/>
          </a:xfrm>
          <a:prstGeom prst="rect">
            <a:avLst/>
          </a:prstGeom>
          <a:solidFill>
            <a:schemeClr val="bg1"/>
          </a:soli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400" dirty="0">
                <a:solidFill>
                  <a:schemeClr val="tx1">
                    <a:lumMod val="75000"/>
                    <a:lumOff val="25000"/>
                  </a:schemeClr>
                </a:solidFill>
                <a:latin typeface="Arial" panose="020B0604020202020204" pitchFamily="34" charset="0"/>
                <a:cs typeface="Arial" panose="020B0604020202020204" pitchFamily="34" charset="0"/>
              </a:rPr>
              <a:t>Antalya'nın Manavgat ilçesin de, Manavgat Nehri üzerinde bulunan bir şelaledir. Antalya'ya 72 km mesafededir. Manavgat ilçesinin 3 km kuzeyinde bulunan ve adını bu ilçeden alan şelale, ırmak sularının 3–4 m'lik bir falezden düşmesiyle meydana gelir.</a:t>
            </a:r>
            <a:endParaRPr lang="en-US" sz="24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7022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AF440-2463-6A31-CF04-BAE610CE3A07}"/>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95C76E9A-8191-A82F-A15D-9220C8F15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CC8CBAC7-260A-3141-044C-3F79EA840B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pic>
        <p:nvPicPr>
          <p:cNvPr id="2" name="Resim 1" descr="bulut, dış mekan, gökyüzü, bina içeren bir resim&#10;&#10;Açıklama otomatik olarak oluşturuldu">
            <a:extLst>
              <a:ext uri="{FF2B5EF4-FFF2-40B4-BE49-F238E27FC236}">
                <a16:creationId xmlns:a16="http://schemas.microsoft.com/office/drawing/2014/main" id="{B4C4555E-780A-5234-41A5-C9A4B02017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583" y="1092332"/>
            <a:ext cx="4175392" cy="23486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Resim 2" descr="bina, taş, kemer, iç mekan içeren bir resim&#10;&#10;Açıklama otomatik olarak oluşturuldu">
            <a:extLst>
              <a:ext uri="{FF2B5EF4-FFF2-40B4-BE49-F238E27FC236}">
                <a16:creationId xmlns:a16="http://schemas.microsoft.com/office/drawing/2014/main" id="{8B994CA2-B969-F333-1C8D-7869EF8CD4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327" y="4038532"/>
            <a:ext cx="4175392" cy="2338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Metin kutusu 4">
            <a:extLst>
              <a:ext uri="{FF2B5EF4-FFF2-40B4-BE49-F238E27FC236}">
                <a16:creationId xmlns:a16="http://schemas.microsoft.com/office/drawing/2014/main" id="{6F0972B9-0EAD-2BCF-B18F-E6857A46CD46}"/>
              </a:ext>
            </a:extLst>
          </p:cNvPr>
          <p:cNvSpPr txBox="1"/>
          <p:nvPr/>
        </p:nvSpPr>
        <p:spPr>
          <a:xfrm>
            <a:off x="5457825" y="695269"/>
            <a:ext cx="4581525" cy="707886"/>
          </a:xfrm>
          <a:prstGeom prst="rect">
            <a:avLst/>
          </a:prstGeom>
          <a:noFill/>
        </p:spPr>
        <p:txBody>
          <a:bodyPr wrap="square">
            <a:spAutoFit/>
          </a:bodyPr>
          <a:lstStyle/>
          <a:p>
            <a:r>
              <a:rPr kumimoji="0" lang="tr-TR" sz="4000" b="1" i="0" u="none" strike="noStrike" kern="1200" cap="none" spc="-75" normalizeH="0" baseline="0" noProof="0" dirty="0">
                <a:ln>
                  <a:noFill/>
                </a:ln>
                <a:solidFill>
                  <a:srgbClr val="000000">
                    <a:lumMod val="75000"/>
                    <a:lumOff val="25000"/>
                  </a:srgbClr>
                </a:solidFill>
                <a:effectLst/>
                <a:uLnTx/>
                <a:uFillTx/>
                <a:latin typeface="Arial" panose="020B0604020202020204" pitchFamily="34" charset="0"/>
                <a:ea typeface="+mj-ea"/>
                <a:cs typeface="Arial" panose="020B0604020202020204" pitchFamily="34" charset="0"/>
              </a:rPr>
              <a:t>Side Müzesi </a:t>
            </a:r>
            <a:endParaRPr lang="tr-TR" sz="4000" b="1" dirty="0">
              <a:latin typeface="Arial" panose="020B0604020202020204" pitchFamily="34" charset="0"/>
              <a:cs typeface="Arial" panose="020B0604020202020204" pitchFamily="34" charset="0"/>
            </a:endParaRPr>
          </a:p>
        </p:txBody>
      </p:sp>
      <p:sp>
        <p:nvSpPr>
          <p:cNvPr id="9" name="İçerik Yer Tutucusu 2">
            <a:extLst>
              <a:ext uri="{FF2B5EF4-FFF2-40B4-BE49-F238E27FC236}">
                <a16:creationId xmlns:a16="http://schemas.microsoft.com/office/drawing/2014/main" id="{7453BCFD-04A6-44B3-4D23-31F72F191C8D}"/>
              </a:ext>
            </a:extLst>
          </p:cNvPr>
          <p:cNvSpPr txBox="1">
            <a:spLocks/>
          </p:cNvSpPr>
          <p:nvPr/>
        </p:nvSpPr>
        <p:spPr>
          <a:xfrm>
            <a:off x="5457825" y="2259890"/>
            <a:ext cx="6175082" cy="2338219"/>
          </a:xfrm>
          <a:prstGeom prst="rect">
            <a:avLst/>
          </a:prstGeom>
          <a:solidFill>
            <a:schemeClr val="bg1"/>
          </a:solidFill>
        </p:spPr>
        <p:txBody>
          <a:bodyPr vert="horz" lIns="0" tIns="45720" rIns="0" bIns="45720" rtlCol="0">
            <a:normAutofit/>
          </a:bodyPr>
          <a:lstStyle>
            <a:lvl1pPr marL="137160" indent="-137160" algn="l" defTabSz="1371600" rtl="0" eaLnBrk="1" latinLnBrk="0" hangingPunct="1">
              <a:lnSpc>
                <a:spcPct val="90000"/>
              </a:lnSpc>
              <a:spcBef>
                <a:spcPts val="1800"/>
              </a:spcBef>
              <a:spcAft>
                <a:spcPts val="300"/>
              </a:spcAft>
              <a:buClr>
                <a:schemeClr val="accent1"/>
              </a:buClr>
              <a:buSzPct val="100000"/>
              <a:buFont typeface="Calibri" panose="020F0502020204030204" pitchFamily="34" charset="0"/>
              <a:buChar char=" "/>
              <a:defRPr sz="3000" kern="1200">
                <a:solidFill>
                  <a:schemeClr val="tx1">
                    <a:lumMod val="75000"/>
                    <a:lumOff val="25000"/>
                  </a:schemeClr>
                </a:solidFill>
                <a:latin typeface="+mn-lt"/>
                <a:ea typeface="+mn-ea"/>
                <a:cs typeface="+mn-cs"/>
              </a:defRPr>
            </a:lvl1pPr>
            <a:lvl2pPr marL="576072" indent="-274320" algn="l" defTabSz="1371600" rtl="0" eaLnBrk="1" latinLnBrk="0" hangingPunct="1">
              <a:lnSpc>
                <a:spcPct val="90000"/>
              </a:lnSpc>
              <a:spcBef>
                <a:spcPts val="300"/>
              </a:spcBef>
              <a:spcAft>
                <a:spcPts val="600"/>
              </a:spcAft>
              <a:buClr>
                <a:schemeClr val="accent1"/>
              </a:buClr>
              <a:buFont typeface="Calibri" pitchFamily="34" charset="0"/>
              <a:buChar char="◦"/>
              <a:defRPr sz="2700" kern="1200">
                <a:solidFill>
                  <a:schemeClr val="tx1">
                    <a:lumMod val="75000"/>
                    <a:lumOff val="25000"/>
                  </a:schemeClr>
                </a:solidFill>
                <a:latin typeface="+mn-lt"/>
                <a:ea typeface="+mn-ea"/>
                <a:cs typeface="+mn-cs"/>
              </a:defRPr>
            </a:lvl2pPr>
            <a:lvl3pPr marL="85039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3pPr>
            <a:lvl4pPr marL="112471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4pPr>
            <a:lvl5pPr marL="139903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5pPr>
            <a:lvl6pPr marL="16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6pPr>
            <a:lvl7pPr marL="19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7pPr>
            <a:lvl8pPr marL="22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8pPr>
            <a:lvl9pPr marL="25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9pPr>
          </a:lstStyle>
          <a:p>
            <a:pPr marL="137160" marR="0" lvl="0" indent="-137160" algn="l" defTabSz="1371600" rtl="0" eaLnBrk="1" fontAlgn="auto" latinLnBrk="0" hangingPunct="1">
              <a:lnSpc>
                <a:spcPct val="90000"/>
              </a:lnSpc>
              <a:spcBef>
                <a:spcPts val="1800"/>
              </a:spcBef>
              <a:spcAft>
                <a:spcPts val="300"/>
              </a:spcAft>
              <a:buClr>
                <a:srgbClr val="E48312"/>
              </a:buClr>
              <a:buSzPct val="100000"/>
              <a:buFont typeface="Calibri" panose="020F0502020204030204" pitchFamily="34" charset="0"/>
              <a:buChar char=" "/>
              <a:tabLst/>
              <a:defRPr/>
            </a:pPr>
            <a:r>
              <a:rPr kumimoji="0" lang="tr-TR" sz="2400" b="0" i="0" u="none" strike="noStrike" kern="1200" cap="none" spc="0" normalizeH="0" baseline="0" noProof="0" dirty="0">
                <a:ln>
                  <a:noFill/>
                </a:ln>
                <a:effectLst/>
                <a:uLnTx/>
                <a:uFillTx/>
                <a:latin typeface="Arial" panose="020B0604020202020204" pitchFamily="34" charset="0"/>
                <a:ea typeface="+mn-ea"/>
                <a:cs typeface="+mn-cs"/>
              </a:rPr>
              <a:t>Side Müzesi, Side'de Side Antik Kenti'nde kurulu müze. Side Müzesi, Roma döneminde inşa edilen hamam kompleksi üzerine yapılan restorasyonlarla kurulmuştur. Müze'ye doğu yönündeki bir kapıdan girilir.</a:t>
            </a:r>
            <a:endParaRPr kumimoji="0" lang="tr-TR" sz="24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05134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27A4E-7FA6-24BE-F13B-F69A0DEE8493}"/>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A8680319-F90E-FD88-AF3D-27FAF5E01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28BBC542-2E22-AB3C-84B2-D38958DD23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pic>
        <p:nvPicPr>
          <p:cNvPr id="2" name="Resim 1" descr="dış mekan, doğa, su, ağaç içeren bir resim&#10;&#10;Açıklama otomatik olarak oluşturuldu">
            <a:extLst>
              <a:ext uri="{FF2B5EF4-FFF2-40B4-BE49-F238E27FC236}">
                <a16:creationId xmlns:a16="http://schemas.microsoft.com/office/drawing/2014/main" id="{DEE849C6-8012-3D4C-FE74-C8EA7D901E4D}"/>
              </a:ext>
            </a:extLst>
          </p:cNvPr>
          <p:cNvPicPr>
            <a:picLocks noChangeAspect="1"/>
          </p:cNvPicPr>
          <p:nvPr/>
        </p:nvPicPr>
        <p:blipFill>
          <a:blip r:embed="rId4">
            <a:extLst>
              <a:ext uri="{28A0092B-C50C-407E-A947-70E740481C1C}">
                <a14:useLocalDpi xmlns:a14="http://schemas.microsoft.com/office/drawing/2010/main" val="0"/>
              </a:ext>
            </a:extLst>
          </a:blip>
          <a:srcRect l="9022" r="28244" b="1"/>
          <a:stretch/>
        </p:blipFill>
        <p:spPr>
          <a:xfrm>
            <a:off x="577583" y="1140048"/>
            <a:ext cx="6373727" cy="45779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Metin kutusu 3">
            <a:extLst>
              <a:ext uri="{FF2B5EF4-FFF2-40B4-BE49-F238E27FC236}">
                <a16:creationId xmlns:a16="http://schemas.microsoft.com/office/drawing/2014/main" id="{6598FBA6-EE77-AC7A-0468-D185CC470AED}"/>
              </a:ext>
            </a:extLst>
          </p:cNvPr>
          <p:cNvSpPr txBox="1"/>
          <p:nvPr/>
        </p:nvSpPr>
        <p:spPr>
          <a:xfrm>
            <a:off x="7004317" y="755327"/>
            <a:ext cx="4610100" cy="646331"/>
          </a:xfrm>
          <a:prstGeom prst="rect">
            <a:avLst/>
          </a:prstGeom>
          <a:noFill/>
        </p:spPr>
        <p:txBody>
          <a:bodyPr wrap="square">
            <a:spAutoFit/>
          </a:bodyPr>
          <a:lstStyle/>
          <a:p>
            <a:r>
              <a:rPr kumimoji="0" lang="tr-TR" sz="3600" b="1" i="0" u="none" strike="noStrike" kern="1200" cap="none" spc="-75" normalizeH="0" baseline="0" noProof="0" dirty="0">
                <a:ln>
                  <a:noFill/>
                </a:ln>
                <a:solidFill>
                  <a:srgbClr val="000000">
                    <a:lumMod val="75000"/>
                    <a:lumOff val="25000"/>
                  </a:srgbClr>
                </a:solidFill>
                <a:effectLst/>
                <a:uLnTx/>
                <a:uFillTx/>
                <a:latin typeface="Arial" panose="020B0604020202020204" pitchFamily="34" charset="0"/>
                <a:ea typeface="+mj-ea"/>
                <a:cs typeface="Arial" panose="020B0604020202020204" pitchFamily="34" charset="0"/>
              </a:rPr>
              <a:t>Köprülü Kanyon </a:t>
            </a:r>
            <a:endParaRPr lang="tr-TR" sz="3600" dirty="0"/>
          </a:p>
        </p:txBody>
      </p:sp>
      <p:sp>
        <p:nvSpPr>
          <p:cNvPr id="8" name="İçerik Yer Tutucusu 2">
            <a:extLst>
              <a:ext uri="{FF2B5EF4-FFF2-40B4-BE49-F238E27FC236}">
                <a16:creationId xmlns:a16="http://schemas.microsoft.com/office/drawing/2014/main" id="{1567CD1B-5808-0940-D882-EADD97FA8EDB}"/>
              </a:ext>
            </a:extLst>
          </p:cNvPr>
          <p:cNvSpPr txBox="1">
            <a:spLocks/>
          </p:cNvSpPr>
          <p:nvPr/>
        </p:nvSpPr>
        <p:spPr>
          <a:xfrm>
            <a:off x="7169602" y="1514908"/>
            <a:ext cx="4610100" cy="4203043"/>
          </a:xfrm>
          <a:prstGeom prst="rect">
            <a:avLst/>
          </a:prstGeom>
          <a:solidFill>
            <a:schemeClr val="bg1"/>
          </a:solidFill>
        </p:spPr>
        <p:txBody>
          <a:bodyPr vert="horz" lIns="0" tIns="45720" rIns="0" bIns="45720" rtlCol="0">
            <a:noAutofit/>
          </a:bodyPr>
          <a:lstStyle>
            <a:lvl1pPr marL="137160" indent="-137160" algn="l" defTabSz="1371600" rtl="0" eaLnBrk="1" latinLnBrk="0" hangingPunct="1">
              <a:lnSpc>
                <a:spcPct val="90000"/>
              </a:lnSpc>
              <a:spcBef>
                <a:spcPts val="1800"/>
              </a:spcBef>
              <a:spcAft>
                <a:spcPts val="300"/>
              </a:spcAft>
              <a:buClr>
                <a:schemeClr val="accent1"/>
              </a:buClr>
              <a:buSzPct val="100000"/>
              <a:buFont typeface="Calibri" panose="020F0502020204030204" pitchFamily="34" charset="0"/>
              <a:buChar char=" "/>
              <a:defRPr sz="3000" kern="1200">
                <a:solidFill>
                  <a:schemeClr val="tx1">
                    <a:lumMod val="75000"/>
                    <a:lumOff val="25000"/>
                  </a:schemeClr>
                </a:solidFill>
                <a:latin typeface="+mn-lt"/>
                <a:ea typeface="+mn-ea"/>
                <a:cs typeface="+mn-cs"/>
              </a:defRPr>
            </a:lvl1pPr>
            <a:lvl2pPr marL="576072" indent="-274320" algn="l" defTabSz="1371600" rtl="0" eaLnBrk="1" latinLnBrk="0" hangingPunct="1">
              <a:lnSpc>
                <a:spcPct val="90000"/>
              </a:lnSpc>
              <a:spcBef>
                <a:spcPts val="300"/>
              </a:spcBef>
              <a:spcAft>
                <a:spcPts val="600"/>
              </a:spcAft>
              <a:buClr>
                <a:schemeClr val="accent1"/>
              </a:buClr>
              <a:buFont typeface="Calibri" pitchFamily="34" charset="0"/>
              <a:buChar char="◦"/>
              <a:defRPr sz="2700" kern="1200">
                <a:solidFill>
                  <a:schemeClr val="tx1">
                    <a:lumMod val="75000"/>
                    <a:lumOff val="25000"/>
                  </a:schemeClr>
                </a:solidFill>
                <a:latin typeface="+mn-lt"/>
                <a:ea typeface="+mn-ea"/>
                <a:cs typeface="+mn-cs"/>
              </a:defRPr>
            </a:lvl2pPr>
            <a:lvl3pPr marL="85039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3pPr>
            <a:lvl4pPr marL="112471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4pPr>
            <a:lvl5pPr marL="1399032" indent="-27432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5pPr>
            <a:lvl6pPr marL="16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6pPr>
            <a:lvl7pPr marL="19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7pPr>
            <a:lvl8pPr marL="22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8pPr>
            <a:lvl9pPr marL="2550000" indent="-342900" algn="l" defTabSz="1371600" rtl="0" eaLnBrk="1" latinLnBrk="0" hangingPunct="1">
              <a:lnSpc>
                <a:spcPct val="90000"/>
              </a:lnSpc>
              <a:spcBef>
                <a:spcPts val="300"/>
              </a:spcBef>
              <a:spcAft>
                <a:spcPts val="600"/>
              </a:spcAft>
              <a:buClr>
                <a:schemeClr val="accent1"/>
              </a:buClr>
              <a:buFont typeface="Calibri" pitchFamily="34" charset="0"/>
              <a:buChar char="◦"/>
              <a:defRPr sz="2100" kern="1200">
                <a:solidFill>
                  <a:schemeClr val="tx1">
                    <a:lumMod val="75000"/>
                    <a:lumOff val="25000"/>
                  </a:schemeClr>
                </a:solidFill>
                <a:latin typeface="+mn-lt"/>
                <a:ea typeface="+mn-ea"/>
                <a:cs typeface="+mn-cs"/>
              </a:defRPr>
            </a:lvl9pPr>
          </a:lstStyle>
          <a:p>
            <a:pPr marL="137160" marR="0" lvl="0" indent="-137160" algn="l" defTabSz="1371600" rtl="0" eaLnBrk="1" fontAlgn="auto" latinLnBrk="0" hangingPunct="1">
              <a:lnSpc>
                <a:spcPct val="90000"/>
              </a:lnSpc>
              <a:spcBef>
                <a:spcPts val="1800"/>
              </a:spcBef>
              <a:spcAft>
                <a:spcPts val="300"/>
              </a:spcAft>
              <a:buClr>
                <a:srgbClr val="E48312"/>
              </a:buClr>
              <a:buSzPct val="100000"/>
              <a:buFont typeface="Calibri" panose="020F0502020204030204" pitchFamily="34" charset="0"/>
              <a:buChar char=" "/>
              <a:tabLst/>
              <a:defRPr/>
            </a:pPr>
            <a:r>
              <a:rPr kumimoji="0" lang="tr-TR" sz="1800" b="0" i="0" u="none" strike="noStrike" kern="1200" cap="none" spc="0" normalizeH="0" baseline="0" noProof="0" dirty="0">
                <a:ln>
                  <a:noFill/>
                </a:ln>
                <a:solidFill>
                  <a:srgbClr val="000000">
                    <a:lumMod val="75000"/>
                    <a:lumOff val="25000"/>
                  </a:srgbClr>
                </a:solidFill>
                <a:effectLst/>
                <a:uLnTx/>
                <a:uFillTx/>
                <a:latin typeface="Cuprum"/>
                <a:ea typeface="+mn-ea"/>
                <a:cs typeface="+mn-cs"/>
              </a:rPr>
              <a:t>Köprülü Kanyon Antalya'nın Manavgat ilçesinde yer alan bir vadi. Bu vadiyi </a:t>
            </a:r>
            <a:r>
              <a:rPr kumimoji="0" lang="tr-TR" sz="1800" b="0" i="0" u="none" strike="noStrike" kern="1200" cap="none" spc="0" normalizeH="0" baseline="0" noProof="0" dirty="0" err="1">
                <a:ln>
                  <a:noFill/>
                </a:ln>
                <a:solidFill>
                  <a:srgbClr val="000000">
                    <a:lumMod val="75000"/>
                    <a:lumOff val="25000"/>
                  </a:srgbClr>
                </a:solidFill>
                <a:effectLst/>
                <a:uLnTx/>
                <a:uFillTx/>
                <a:latin typeface="Cuprum"/>
                <a:ea typeface="+mn-ea"/>
                <a:cs typeface="+mn-cs"/>
              </a:rPr>
              <a:t>Köprüçay</a:t>
            </a:r>
            <a:r>
              <a:rPr kumimoji="0" lang="tr-TR" sz="1800" b="0" i="0" u="none" strike="noStrike" kern="1200" cap="none" spc="0" normalizeH="0" baseline="0" noProof="0" dirty="0">
                <a:ln>
                  <a:noFill/>
                </a:ln>
                <a:solidFill>
                  <a:srgbClr val="000000">
                    <a:lumMod val="75000"/>
                    <a:lumOff val="25000"/>
                  </a:srgbClr>
                </a:solidFill>
                <a:effectLst/>
                <a:uLnTx/>
                <a:uFillTx/>
                <a:latin typeface="Cuprum"/>
                <a:ea typeface="+mn-ea"/>
                <a:cs typeface="+mn-cs"/>
              </a:rPr>
              <a:t> Nehri oluşturmaktadır. Isparta'nın Sütçüler ilçesinden başlayıp Antalya'da denize dökülür. Antalya merkezden Köprülü Kanyon yaklaşık 1 saat uzaklıktadır. Manavgat'tan çıkış yapanlar için 1 saat 10 dakika, Manavgat'ın ufak bir beldesi olan Side'den çıkış yapanlar için yaklaşık 1 buçuk saat sürmektedir. Serik yolu üzerinden Köprülü Kanyon tabelasını görüp içeri saptığınızda yolculuk eski köy yerleşimi ve dağları tırmanarak gideceksiniz. Sizler için güzel yolculuk olacak çünkü tam bir tatil neşenizi yükseltecek atmosferi ve güzel yolları vardır. Ayrıca Akdeniz bölgesinin en heyecan verici Side rafting turları Köprülü kanyonda yapılmaktadır.</a:t>
            </a:r>
            <a:endParaRPr kumimoji="0" lang="tr-TR" sz="1800" b="0"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7505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12C25-26FD-DDF5-1D5A-A343087A479E}"/>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89E3CC79-7EC0-B2B3-E53A-9A2FCC2AA3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2A05BAB3-E3C8-3E98-3FA7-56F6E22578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graphicFrame>
        <p:nvGraphicFramePr>
          <p:cNvPr id="2" name="İçerik Yer Tutucusu 2">
            <a:extLst>
              <a:ext uri="{FF2B5EF4-FFF2-40B4-BE49-F238E27FC236}">
                <a16:creationId xmlns:a16="http://schemas.microsoft.com/office/drawing/2014/main" id="{E95F11AE-9560-5156-A894-34A8F4605F1D}"/>
              </a:ext>
            </a:extLst>
          </p:cNvPr>
          <p:cNvGraphicFramePr/>
          <p:nvPr>
            <p:extLst>
              <p:ext uri="{D42A27DB-BD31-4B8C-83A1-F6EECF244321}">
                <p14:modId xmlns:p14="http://schemas.microsoft.com/office/powerpoint/2010/main" val="2444837964"/>
              </p:ext>
            </p:extLst>
          </p:nvPr>
        </p:nvGraphicFramePr>
        <p:xfrm>
          <a:off x="1028939" y="914400"/>
          <a:ext cx="9576308" cy="55054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Unvan 1">
            <a:extLst>
              <a:ext uri="{FF2B5EF4-FFF2-40B4-BE49-F238E27FC236}">
                <a16:creationId xmlns:a16="http://schemas.microsoft.com/office/drawing/2014/main" id="{858CFE0A-0792-0DAC-B028-E76481ED6589}"/>
              </a:ext>
            </a:extLst>
          </p:cNvPr>
          <p:cNvSpPr txBox="1">
            <a:spLocks/>
          </p:cNvSpPr>
          <p:nvPr/>
        </p:nvSpPr>
        <p:spPr>
          <a:xfrm>
            <a:off x="833437" y="476139"/>
            <a:ext cx="10525125" cy="781049"/>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2800" b="1" dirty="0">
                <a:solidFill>
                  <a:srgbClr val="000000"/>
                </a:solidFill>
                <a:latin typeface="Calibri" panose="020F0502020204030204" pitchFamily="34" charset="0"/>
                <a:ea typeface="Calibri" panose="020F0502020204030204" pitchFamily="34" charset="0"/>
                <a:cs typeface="Calibri" panose="020F0502020204030204" pitchFamily="34" charset="0"/>
              </a:rPr>
              <a:t>Doğal ve Kültürel alanları gezerken nelere dikkat etmeliyiz?</a:t>
            </a:r>
            <a:br>
              <a:rPr lang="tr-TR" sz="3600" b="1" dirty="0">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tr-TR" sz="36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8697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4" y="0"/>
            <a:ext cx="2246335" cy="6867036"/>
          </a:xfrm>
          <a:prstGeom prst="rect">
            <a:avLst/>
          </a:prstGeom>
        </p:spPr>
      </p:pic>
      <p:sp>
        <p:nvSpPr>
          <p:cNvPr id="2" name="Dikdörtgen 1"/>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bg1"/>
              </a:solidFill>
              <a:latin typeface="Arial Black" panose="020B0A04020102020204" pitchFamily="34" charset="0"/>
            </a:endParaRPr>
          </a:p>
          <a:p>
            <a:pPr algn="ctr"/>
            <a:endParaRPr lang="tr-TR" b="0" i="0" dirty="0">
              <a:solidFill>
                <a:schemeClr val="bg1"/>
              </a:solidFill>
              <a:effectLst/>
              <a:latin typeface="Arial Black" panose="020B0A04020102020204" pitchFamily="34" charset="0"/>
            </a:endParaRPr>
          </a:p>
          <a:p>
            <a:pPr algn="ctr"/>
            <a:endParaRPr lang="tr-TR" dirty="0">
              <a:solidFill>
                <a:schemeClr val="bg1"/>
              </a:solidFill>
              <a:latin typeface="Arial Black" panose="020B0A04020102020204" pitchFamily="34" charset="0"/>
            </a:endParaRPr>
          </a:p>
          <a:p>
            <a:pPr algn="ctr"/>
            <a:endParaRPr lang="tr-TR" b="0" i="0" dirty="0">
              <a:solidFill>
                <a:schemeClr val="bg1"/>
              </a:solidFill>
              <a:effectLst/>
              <a:latin typeface="Arial Black" panose="020B0A04020102020204" pitchFamily="34" charset="0"/>
            </a:endParaRPr>
          </a:p>
          <a:p>
            <a:pPr algn="ctr"/>
            <a:endParaRPr lang="tr-TR" dirty="0">
              <a:solidFill>
                <a:schemeClr val="bg1"/>
              </a:solidFill>
              <a:latin typeface="Arial Black" panose="020B0A04020102020204" pitchFamily="34" charset="0"/>
            </a:endParaRPr>
          </a:p>
          <a:p>
            <a:pPr algn="ctr"/>
            <a:r>
              <a:rPr lang="tr-TR" b="0" i="0" dirty="0">
                <a:solidFill>
                  <a:schemeClr val="bg1"/>
                </a:solidFill>
                <a:effectLst/>
                <a:latin typeface="Arial Black" panose="020B0A04020102020204" pitchFamily="34" charset="0"/>
              </a:rPr>
              <a:t>TEŞEKKÜRLER</a:t>
            </a:r>
            <a:endParaRPr lang="tr-TR" dirty="0">
              <a:solidFill>
                <a:schemeClr val="bg1"/>
              </a:solidFill>
              <a:latin typeface="Arial Black" panose="020B0A04020102020204" pitchFamily="34" charset="0"/>
            </a:endParaRPr>
          </a:p>
          <a:p>
            <a:pPr algn="ctr"/>
            <a:endParaRPr lang="tr-TR" dirty="0"/>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067" y="6060033"/>
            <a:ext cx="2517866" cy="201185"/>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3191" y="1942838"/>
            <a:ext cx="2165617" cy="1615037"/>
          </a:xfrm>
          <a:prstGeom prst="rect">
            <a:avLst/>
          </a:prstGeom>
        </p:spPr>
      </p:pic>
    </p:spTree>
    <p:extLst>
      <p:ext uri="{BB962C8B-B14F-4D97-AF65-F5344CB8AC3E}">
        <p14:creationId xmlns:p14="http://schemas.microsoft.com/office/powerpoint/2010/main" val="3872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CC18A-97F6-19D4-1B00-F875E25E187C}"/>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F8380F16-727E-017D-AE72-144066BEB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9955" y="1505873"/>
            <a:ext cx="1750780" cy="5352127"/>
          </a:xfrm>
          <a:prstGeom prst="rect">
            <a:avLst/>
          </a:prstGeom>
        </p:spPr>
      </p:pic>
      <p:pic>
        <p:nvPicPr>
          <p:cNvPr id="7" name="Resim 6">
            <a:extLst>
              <a:ext uri="{FF2B5EF4-FFF2-40B4-BE49-F238E27FC236}">
                <a16:creationId xmlns:a16="http://schemas.microsoft.com/office/drawing/2014/main" id="{0B482F27-97DF-7002-7F65-0C1C9EB6A0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pic>
        <p:nvPicPr>
          <p:cNvPr id="3" name="Resim 2" descr="metin, ekran görüntüsü, yazı tipi içeren bir resim&#10;&#10;Açıklama otomatik olarak oluşturuldu">
            <a:extLst>
              <a:ext uri="{FF2B5EF4-FFF2-40B4-BE49-F238E27FC236}">
                <a16:creationId xmlns:a16="http://schemas.microsoft.com/office/drawing/2014/main" id="{6B1AA490-D9A6-CBCE-8167-95DDDC614E2F}"/>
              </a:ext>
            </a:extLst>
          </p:cNvPr>
          <p:cNvPicPr>
            <a:picLocks noChangeAspect="1"/>
          </p:cNvPicPr>
          <p:nvPr/>
        </p:nvPicPr>
        <p:blipFill>
          <a:blip r:embed="rId4"/>
          <a:stretch>
            <a:fillRect/>
          </a:stretch>
        </p:blipFill>
        <p:spPr>
          <a:xfrm>
            <a:off x="410260" y="1293814"/>
            <a:ext cx="7697480" cy="3479416"/>
          </a:xfrm>
          <a:prstGeom prst="rect">
            <a:avLst/>
          </a:prstGeom>
          <a:solidFill>
            <a:schemeClr val="bg1">
              <a:lumMod val="65000"/>
            </a:schemeClr>
          </a:solidFill>
        </p:spPr>
      </p:pic>
      <p:pic>
        <p:nvPicPr>
          <p:cNvPr id="4" name="Resim 3">
            <a:extLst>
              <a:ext uri="{FF2B5EF4-FFF2-40B4-BE49-F238E27FC236}">
                <a16:creationId xmlns:a16="http://schemas.microsoft.com/office/drawing/2014/main" id="{521A905A-8402-498D-FFEE-3DBA917E49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2515" y="1771768"/>
            <a:ext cx="3882319" cy="2523507"/>
          </a:xfrm>
          <a:prstGeom prst="rect">
            <a:avLst/>
          </a:prstGeom>
          <a:ln>
            <a:noFill/>
          </a:ln>
          <a:effectLst>
            <a:softEdge rad="112500"/>
          </a:effectLst>
        </p:spPr>
      </p:pic>
      <p:sp>
        <p:nvSpPr>
          <p:cNvPr id="8" name="Metin kutusu 7">
            <a:extLst>
              <a:ext uri="{FF2B5EF4-FFF2-40B4-BE49-F238E27FC236}">
                <a16:creationId xmlns:a16="http://schemas.microsoft.com/office/drawing/2014/main" id="{05D6E3DE-094C-9114-0294-22F836AA0F25}"/>
              </a:ext>
            </a:extLst>
          </p:cNvPr>
          <p:cNvSpPr txBox="1"/>
          <p:nvPr/>
        </p:nvSpPr>
        <p:spPr>
          <a:xfrm>
            <a:off x="577583" y="5229037"/>
            <a:ext cx="6097424" cy="646331"/>
          </a:xfrm>
          <a:prstGeom prst="rect">
            <a:avLst/>
          </a:prstGeom>
          <a:noFill/>
        </p:spPr>
        <p:txBody>
          <a:bodyPr wrap="square">
            <a:spAutoFit/>
          </a:bodyPr>
          <a:lstStyle/>
          <a:p>
            <a:r>
              <a:rPr lang="en-US" sz="3600" b="1" spc="-50" dirty="0">
                <a:solidFill>
                  <a:schemeClr val="tx1">
                    <a:lumMod val="85000"/>
                    <a:lumOff val="15000"/>
                  </a:schemeClr>
                </a:solidFill>
                <a:latin typeface="+mj-lt"/>
              </a:rPr>
              <a:t>SÜRDÜRÜLEBİLİRLİK POLİTİKAMIZ</a:t>
            </a:r>
            <a:endParaRPr lang="tr-TR" sz="3600" dirty="0">
              <a:latin typeface="+mj-lt"/>
            </a:endParaRPr>
          </a:p>
        </p:txBody>
      </p:sp>
    </p:spTree>
    <p:extLst>
      <p:ext uri="{BB962C8B-B14F-4D97-AF65-F5344CB8AC3E}">
        <p14:creationId xmlns:p14="http://schemas.microsoft.com/office/powerpoint/2010/main" val="1547149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C51C3-37A6-A7EC-C3ED-B42ABA3DA3E7}"/>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F2BF70D4-E856-2ED3-3DBD-D500E7433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71314A74-BC56-3D9D-18F7-074A601A91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graphicFrame>
        <p:nvGraphicFramePr>
          <p:cNvPr id="5" name="İçerik Yer Tutucusu 2">
            <a:extLst>
              <a:ext uri="{FF2B5EF4-FFF2-40B4-BE49-F238E27FC236}">
                <a16:creationId xmlns:a16="http://schemas.microsoft.com/office/drawing/2014/main" id="{DF66E46C-10BE-D96D-1A1E-8782646DB34F}"/>
              </a:ext>
            </a:extLst>
          </p:cNvPr>
          <p:cNvGraphicFramePr/>
          <p:nvPr>
            <p:extLst>
              <p:ext uri="{D42A27DB-BD31-4B8C-83A1-F6EECF244321}">
                <p14:modId xmlns:p14="http://schemas.microsoft.com/office/powerpoint/2010/main" val="2203685051"/>
              </p:ext>
            </p:extLst>
          </p:nvPr>
        </p:nvGraphicFramePr>
        <p:xfrm>
          <a:off x="177843" y="1008225"/>
          <a:ext cx="6990656" cy="4841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Resim 7" descr="çizgi film içeren bir resim&#10;&#10;Açıklama otomatik olarak oluşturuldu">
            <a:extLst>
              <a:ext uri="{FF2B5EF4-FFF2-40B4-BE49-F238E27FC236}">
                <a16:creationId xmlns:a16="http://schemas.microsoft.com/office/drawing/2014/main" id="{7044A7B8-7FA8-FB2A-87C3-5DB37F7101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93348" y="1974513"/>
            <a:ext cx="3907794" cy="2908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Unvan 1">
            <a:extLst>
              <a:ext uri="{FF2B5EF4-FFF2-40B4-BE49-F238E27FC236}">
                <a16:creationId xmlns:a16="http://schemas.microsoft.com/office/drawing/2014/main" id="{9681C8ED-7CA9-D2D5-4839-73C5E93688BF}"/>
              </a:ext>
            </a:extLst>
          </p:cNvPr>
          <p:cNvSpPr txBox="1">
            <a:spLocks/>
          </p:cNvSpPr>
          <p:nvPr/>
        </p:nvSpPr>
        <p:spPr>
          <a:xfrm>
            <a:off x="891871" y="476139"/>
            <a:ext cx="5562600" cy="1088334"/>
          </a:xfrm>
          <a:prstGeom prst="rect">
            <a:avLst/>
          </a:prstGeom>
        </p:spPr>
        <p:txBody>
          <a:bodyPr>
            <a:normAutofit fontScale="6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b="1" dirty="0">
                <a:latin typeface="Calibri" panose="020F0502020204030204" pitchFamily="34" charset="0"/>
                <a:ea typeface="Calibri" panose="020F0502020204030204" pitchFamily="34" charset="0"/>
                <a:cs typeface="Calibri" panose="020F0502020204030204" pitchFamily="34" charset="0"/>
              </a:rPr>
              <a:t> ÇALIŞAN HAKLARI</a:t>
            </a:r>
            <a:br>
              <a:rPr lang="tr-TR" dirty="0">
                <a:latin typeface="Calibri" panose="020F0502020204030204" pitchFamily="34" charset="0"/>
                <a:ea typeface="Calibri" panose="020F0502020204030204" pitchFamily="34" charset="0"/>
                <a:cs typeface="Calibri" panose="020F0502020204030204" pitchFamily="34" charset="0"/>
              </a:rPr>
            </a:br>
            <a:r>
              <a:rPr lang="tr-TR" b="1" dirty="0">
                <a:latin typeface="Calibri" panose="020F0502020204030204" pitchFamily="34" charset="0"/>
                <a:ea typeface="Calibri" panose="020F0502020204030204" pitchFamily="34" charset="0"/>
                <a:cs typeface="Calibri" panose="020F0502020204030204" pitchFamily="34" charset="0"/>
              </a:rPr>
              <a:t> </a:t>
            </a:r>
            <a:br>
              <a:rPr lang="tr-TR" dirty="0">
                <a:latin typeface="Calibri" panose="020F0502020204030204" pitchFamily="34" charset="0"/>
                <a:ea typeface="Calibri" panose="020F0502020204030204" pitchFamily="34" charset="0"/>
                <a:cs typeface="Calibri" panose="020F0502020204030204" pitchFamily="34" charset="0"/>
              </a:rPr>
            </a:br>
            <a:endParaRPr lang="tr-TR"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6953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5EF6B-C8EC-3C48-C8CB-E4A71C18631E}"/>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04A1A309-572E-30C3-15C9-4FF8F0D3D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BDD19EFE-8DB7-9E5B-1CED-7FB1781F23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sp>
        <p:nvSpPr>
          <p:cNvPr id="3" name="Metin kutusu 2">
            <a:extLst>
              <a:ext uri="{FF2B5EF4-FFF2-40B4-BE49-F238E27FC236}">
                <a16:creationId xmlns:a16="http://schemas.microsoft.com/office/drawing/2014/main" id="{A8D0AF42-9BA3-0A4B-E60B-DB88996FDEFE}"/>
              </a:ext>
            </a:extLst>
          </p:cNvPr>
          <p:cNvSpPr txBox="1"/>
          <p:nvPr/>
        </p:nvSpPr>
        <p:spPr>
          <a:xfrm>
            <a:off x="3290048" y="402881"/>
            <a:ext cx="4509246" cy="584775"/>
          </a:xfrm>
          <a:prstGeom prst="rect">
            <a:avLst/>
          </a:prstGeom>
          <a:noFill/>
        </p:spPr>
        <p:txBody>
          <a:bodyPr wrap="square">
            <a:spAutoFit/>
          </a:bodyPr>
          <a:lstStyle/>
          <a:p>
            <a:r>
              <a:rPr lang="tr-TR" sz="3200" b="1" dirty="0">
                <a:latin typeface="Calibri" panose="020F0502020204030204" pitchFamily="34" charset="0"/>
                <a:ea typeface="Calibri" panose="020F0502020204030204" pitchFamily="34" charset="0"/>
                <a:cs typeface="Calibri" panose="020F0502020204030204" pitchFamily="34" charset="0"/>
              </a:rPr>
              <a:t>ÇEVREYE KATKILARIMIZ</a:t>
            </a:r>
            <a:endParaRPr lang="tr-TR" sz="3200" dirty="0"/>
          </a:p>
        </p:txBody>
      </p:sp>
      <p:graphicFrame>
        <p:nvGraphicFramePr>
          <p:cNvPr id="4" name="İçerik Yer Tutucusu 2">
            <a:extLst>
              <a:ext uri="{FF2B5EF4-FFF2-40B4-BE49-F238E27FC236}">
                <a16:creationId xmlns:a16="http://schemas.microsoft.com/office/drawing/2014/main" id="{5E389341-BC2F-35E1-F8D5-FB9EA272C77F}"/>
              </a:ext>
            </a:extLst>
          </p:cNvPr>
          <p:cNvGraphicFramePr/>
          <p:nvPr>
            <p:extLst>
              <p:ext uri="{D42A27DB-BD31-4B8C-83A1-F6EECF244321}">
                <p14:modId xmlns:p14="http://schemas.microsoft.com/office/powerpoint/2010/main" val="1213371561"/>
              </p:ext>
            </p:extLst>
          </p:nvPr>
        </p:nvGraphicFramePr>
        <p:xfrm>
          <a:off x="-1064359" y="1337854"/>
          <a:ext cx="10036214" cy="50440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Resim 4" descr="ağaç, gökkuşağı, doğa, bulut içeren bir resim&#10;&#10;Açıklama otomatik olarak oluşturuldu">
            <a:extLst>
              <a:ext uri="{FF2B5EF4-FFF2-40B4-BE49-F238E27FC236}">
                <a16:creationId xmlns:a16="http://schemas.microsoft.com/office/drawing/2014/main" id="{B2A501B6-4F1C-7A6B-4582-4709B075FB0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8941" y="987656"/>
            <a:ext cx="3604129" cy="3836284"/>
          </a:xfrm>
          <a:prstGeom prst="rect">
            <a:avLst/>
          </a:prstGeom>
          <a:ln>
            <a:noFill/>
          </a:ln>
          <a:effectLst>
            <a:softEdge rad="112500"/>
          </a:effectLst>
        </p:spPr>
      </p:pic>
    </p:spTree>
    <p:extLst>
      <p:ext uri="{BB962C8B-B14F-4D97-AF65-F5344CB8AC3E}">
        <p14:creationId xmlns:p14="http://schemas.microsoft.com/office/powerpoint/2010/main" val="10946506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0E450-2EC8-ABD3-1178-D0ECEC5029E2}"/>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C8339D0B-840B-02A4-423C-4D76A88003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F42CD08F-DE36-3754-9406-689229852F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sp>
        <p:nvSpPr>
          <p:cNvPr id="2" name="Unvan 1">
            <a:extLst>
              <a:ext uri="{FF2B5EF4-FFF2-40B4-BE49-F238E27FC236}">
                <a16:creationId xmlns:a16="http://schemas.microsoft.com/office/drawing/2014/main" id="{96589865-FD8F-BF79-BC16-F209DB1513BE}"/>
              </a:ext>
            </a:extLst>
          </p:cNvPr>
          <p:cNvSpPr txBox="1">
            <a:spLocks/>
          </p:cNvSpPr>
          <p:nvPr/>
        </p:nvSpPr>
        <p:spPr>
          <a:xfrm>
            <a:off x="176477" y="1287485"/>
            <a:ext cx="5483469" cy="88509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3200" b="1" dirty="0">
                <a:latin typeface="Calibri" panose="020F0502020204030204" pitchFamily="34" charset="0"/>
                <a:ea typeface="Calibri" panose="020F0502020204030204" pitchFamily="34" charset="0"/>
                <a:cs typeface="Calibri" panose="020F0502020204030204" pitchFamily="34" charset="0"/>
              </a:rPr>
              <a:t>BİYOÇEŞİTLİLİĞE SAYGI</a:t>
            </a:r>
          </a:p>
        </p:txBody>
      </p:sp>
      <p:sp>
        <p:nvSpPr>
          <p:cNvPr id="3" name="İçerik Yer Tutucusu 2">
            <a:extLst>
              <a:ext uri="{FF2B5EF4-FFF2-40B4-BE49-F238E27FC236}">
                <a16:creationId xmlns:a16="http://schemas.microsoft.com/office/drawing/2014/main" id="{01D51F01-252D-354F-3E85-690E1ED54A46}"/>
              </a:ext>
            </a:extLst>
          </p:cNvPr>
          <p:cNvSpPr txBox="1">
            <a:spLocks/>
          </p:cNvSpPr>
          <p:nvPr/>
        </p:nvSpPr>
        <p:spPr>
          <a:xfrm>
            <a:off x="577583" y="2178553"/>
            <a:ext cx="7544441" cy="2500892"/>
          </a:xfrm>
          <a:prstGeom prst="rect">
            <a:avLst/>
          </a:prstGeom>
          <a:solidFill>
            <a:schemeClr val="bg1">
              <a:lumMod val="65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sz="2400" dirty="0">
                <a:latin typeface="Calibri" panose="020F0502020204030204" pitchFamily="34" charset="0"/>
                <a:ea typeface="Calibri" panose="020F0502020204030204" pitchFamily="34" charset="0"/>
                <a:cs typeface="Calibri" panose="020F0502020204030204" pitchFamily="34" charset="0"/>
              </a:rPr>
              <a:t>Çevre stratejilerimizi oluştururken ve faaliyetlerimizi tasarlarken biyoçeşitlilik ve ekosistem konularını dikkate almak,</a:t>
            </a:r>
          </a:p>
          <a:p>
            <a:r>
              <a:rPr lang="tr-TR" sz="2400" dirty="0">
                <a:latin typeface="Calibri" panose="020F0502020204030204" pitchFamily="34" charset="0"/>
                <a:ea typeface="Calibri" panose="020F0502020204030204" pitchFamily="34" charset="0"/>
                <a:cs typeface="Calibri" panose="020F0502020204030204" pitchFamily="34" charset="0"/>
              </a:rPr>
              <a:t>Tesislerimize ait karasal alanlarda Ekolojik sistemi korumak, İstilacı türleri takip ederek çevremizdeki doğal yaşamın korunmasını ve sürdürülebilirliğini sağlamak.</a:t>
            </a:r>
          </a:p>
          <a:p>
            <a:endParaRPr lang="tr-TR" sz="5400" dirty="0">
              <a:latin typeface="Calibri" panose="020F0502020204030204" pitchFamily="34" charset="0"/>
              <a:ea typeface="Calibri" panose="020F0502020204030204" pitchFamily="34" charset="0"/>
              <a:cs typeface="Calibri" panose="020F0502020204030204" pitchFamily="34" charset="0"/>
            </a:endParaRPr>
          </a:p>
        </p:txBody>
      </p:sp>
      <p:pic>
        <p:nvPicPr>
          <p:cNvPr id="4" name="Resim 3" descr="taslak, çizim, sanat içeren bir resim&#10;&#10;Açıklama otomatik olarak oluşturuldu">
            <a:extLst>
              <a:ext uri="{FF2B5EF4-FFF2-40B4-BE49-F238E27FC236}">
                <a16:creationId xmlns:a16="http://schemas.microsoft.com/office/drawing/2014/main" id="{7A460972-97AB-D8F7-77D4-EE96CA71D3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9664" y="1805468"/>
            <a:ext cx="3019199" cy="3247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52438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2EAE2-4180-776C-8F0A-85AB3DC379F4}"/>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2FC99294-C3A4-A0AF-95A1-17FC298714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C38BFAC9-45D2-11DD-2C51-0EBD99CE78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sp>
        <p:nvSpPr>
          <p:cNvPr id="2" name="Unvan 1">
            <a:extLst>
              <a:ext uri="{FF2B5EF4-FFF2-40B4-BE49-F238E27FC236}">
                <a16:creationId xmlns:a16="http://schemas.microsoft.com/office/drawing/2014/main" id="{AC294A30-4AB2-8923-0FE4-DD22F72D185E}"/>
              </a:ext>
            </a:extLst>
          </p:cNvPr>
          <p:cNvSpPr txBox="1">
            <a:spLocks/>
          </p:cNvSpPr>
          <p:nvPr/>
        </p:nvSpPr>
        <p:spPr>
          <a:xfrm>
            <a:off x="247828" y="1251526"/>
            <a:ext cx="3115408" cy="81078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tr-TR" sz="3200" b="1" dirty="0">
                <a:latin typeface="Calibri" panose="020F0502020204030204" pitchFamily="34" charset="0"/>
                <a:ea typeface="Calibri" panose="020F0502020204030204" pitchFamily="34" charset="0"/>
                <a:cs typeface="Calibri" panose="020F0502020204030204" pitchFamily="34" charset="0"/>
              </a:rPr>
              <a:t>EKONOMİK</a:t>
            </a:r>
          </a:p>
        </p:txBody>
      </p:sp>
      <p:graphicFrame>
        <p:nvGraphicFramePr>
          <p:cNvPr id="3" name="İçerik Yer Tutucusu 2">
            <a:extLst>
              <a:ext uri="{FF2B5EF4-FFF2-40B4-BE49-F238E27FC236}">
                <a16:creationId xmlns:a16="http://schemas.microsoft.com/office/drawing/2014/main" id="{D9A3F7BC-4A8C-94F2-6C75-CE5A34F8BFF2}"/>
              </a:ext>
            </a:extLst>
          </p:cNvPr>
          <p:cNvGraphicFramePr/>
          <p:nvPr>
            <p:extLst>
              <p:ext uri="{D42A27DB-BD31-4B8C-83A1-F6EECF244321}">
                <p14:modId xmlns:p14="http://schemas.microsoft.com/office/powerpoint/2010/main" val="2652816465"/>
              </p:ext>
            </p:extLst>
          </p:nvPr>
        </p:nvGraphicFramePr>
        <p:xfrm>
          <a:off x="577583" y="2167083"/>
          <a:ext cx="8264498" cy="32338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Resim 3" descr="çocukların yaptığı resimler, çizim, çizgi film, sanat içeren bir resim&#10;&#10;Açıklama otomatik olarak oluşturuldu">
            <a:extLst>
              <a:ext uri="{FF2B5EF4-FFF2-40B4-BE49-F238E27FC236}">
                <a16:creationId xmlns:a16="http://schemas.microsoft.com/office/drawing/2014/main" id="{8F0D1963-6EDC-439A-A1A8-422311D6F81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42081" y="2401977"/>
            <a:ext cx="2992702" cy="2764094"/>
          </a:xfrm>
          <a:prstGeom prst="rect">
            <a:avLst/>
          </a:prstGeom>
        </p:spPr>
      </p:pic>
    </p:spTree>
    <p:extLst>
      <p:ext uri="{BB962C8B-B14F-4D97-AF65-F5344CB8AC3E}">
        <p14:creationId xmlns:p14="http://schemas.microsoft.com/office/powerpoint/2010/main" val="1692991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ADDCF-5508-379D-5B40-4FFA0E0A4288}"/>
            </a:ext>
          </a:extLst>
        </p:cNvPr>
        <p:cNvGrpSpPr/>
        <p:nvPr/>
      </p:nvGrpSpPr>
      <p:grpSpPr>
        <a:xfrm>
          <a:off x="0" y="0"/>
          <a:ext cx="0" cy="0"/>
          <a:chOff x="0" y="0"/>
          <a:chExt cx="0" cy="0"/>
        </a:xfrm>
      </p:grpSpPr>
      <p:pic>
        <p:nvPicPr>
          <p:cNvPr id="6" name="Resim 5">
            <a:extLst>
              <a:ext uri="{FF2B5EF4-FFF2-40B4-BE49-F238E27FC236}">
                <a16:creationId xmlns:a16="http://schemas.microsoft.com/office/drawing/2014/main" id="{D29920D7-70C8-8444-5155-862E23BB87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1855" y="1514908"/>
            <a:ext cx="1750780" cy="5352127"/>
          </a:xfrm>
          <a:prstGeom prst="rect">
            <a:avLst/>
          </a:prstGeom>
        </p:spPr>
      </p:pic>
      <p:pic>
        <p:nvPicPr>
          <p:cNvPr id="7" name="Resim 6">
            <a:extLst>
              <a:ext uri="{FF2B5EF4-FFF2-40B4-BE49-F238E27FC236}">
                <a16:creationId xmlns:a16="http://schemas.microsoft.com/office/drawing/2014/main" id="{C54E32EB-B823-7E0A-AF03-9A87CC0559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83" y="476139"/>
            <a:ext cx="587668" cy="438261"/>
          </a:xfrm>
          <a:prstGeom prst="rect">
            <a:avLst/>
          </a:prstGeom>
        </p:spPr>
      </p:pic>
      <p:sp>
        <p:nvSpPr>
          <p:cNvPr id="2" name="İçerik Yer Tutucusu 2">
            <a:extLst>
              <a:ext uri="{FF2B5EF4-FFF2-40B4-BE49-F238E27FC236}">
                <a16:creationId xmlns:a16="http://schemas.microsoft.com/office/drawing/2014/main" id="{E73162AB-1383-A283-4C4B-067BABC48D4A}"/>
              </a:ext>
            </a:extLst>
          </p:cNvPr>
          <p:cNvSpPr txBox="1">
            <a:spLocks/>
          </p:cNvSpPr>
          <p:nvPr/>
        </p:nvSpPr>
        <p:spPr>
          <a:xfrm>
            <a:off x="577583" y="1014167"/>
            <a:ext cx="8709852" cy="5352127"/>
          </a:xfrm>
          <a:prstGeom prst="rect">
            <a:avLst/>
          </a:prstGeom>
          <a:solidFill>
            <a:schemeClr val="bg1">
              <a:lumMod val="65000"/>
            </a:schemeClr>
          </a:solidFill>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tr-TR" sz="2400" b="1" dirty="0"/>
              <a:t>ÇOCUK HAKLARI POLİTİKAMIZ</a:t>
            </a:r>
            <a:endParaRPr lang="tr-TR" sz="2400" dirty="0"/>
          </a:p>
          <a:p>
            <a:r>
              <a:rPr lang="tr-TR" sz="1500" dirty="0"/>
              <a:t>Çocuklar Aydınlık geleceğin mirasçılarıdır. Onları bir birey olarak tanımak, haklarına sahip çıkmak, her türlü psikolojik, fiziksel, cinsel, duygusal, ticari vb. şiddet ve istismardan korumak öncelikli sorumluluğumuzdur.</a:t>
            </a:r>
          </a:p>
          <a:p>
            <a:r>
              <a:rPr lang="tr-TR" sz="1500" dirty="0"/>
              <a:t>Çocuğun bedensel veya zihinsel saldırı, şiddet veya </a:t>
            </a:r>
            <a:r>
              <a:rPr lang="tr-TR" sz="1500" dirty="0" err="1"/>
              <a:t>suistimale</a:t>
            </a:r>
            <a:r>
              <a:rPr lang="tr-TR" sz="1500" dirty="0"/>
              <a:t>, ihmal ya da ihmalkâr muameleye, taciz etme dâhil her türlü istismar ve kötü muameleye karşı korunması için tüm ekibimize, çocuk istismarının önlenmesi ve fark edilmesi konusunda eğitimler veririz.</a:t>
            </a:r>
          </a:p>
          <a:p>
            <a:r>
              <a:rPr lang="tr-TR" sz="1500" dirty="0"/>
              <a:t> Tesisimizde çocuk işçi çalıştırılmasına müsaade etmez ve tüm iş ortaklarımızdan da aynı hassasiyeti bekleriz.</a:t>
            </a:r>
          </a:p>
          <a:p>
            <a:r>
              <a:rPr lang="tr-TR" sz="1500" dirty="0"/>
              <a:t> Tesis içerisinde çocukların gelişimine katkıda bulunan, düşünce ve isteklerini, duygularını rahatça ifade edebilecekleri, kendilerini özgür ve rahat hissedecekleri ortamlar/imkânlar sunarız. </a:t>
            </a:r>
          </a:p>
          <a:p>
            <a:r>
              <a:rPr lang="tr-TR" sz="1500" dirty="0"/>
              <a:t>Çocukların kendilerini koruyabilecek hem de karşısındakine zarar vermeyecek bir yaklaşımı örnek almaları konusunda yol gösterir, empati kurarak ve sevgiye dayalı bir yaklaşımla onları cesaretlendirir, diğer çocuklar ile olan iletişimlerinde birbirlerinin hislerini-düşüncelerini anlamalarını sağlayacak yönlendirmelerde bulunur ve her fırsatta başarılarını kutlarız.</a:t>
            </a:r>
          </a:p>
          <a:p>
            <a:r>
              <a:rPr lang="tr-TR" sz="1500" dirty="0"/>
              <a:t>Çocukları emanet aldığımız ortamlarda (çocuk kulübü vb.) ebeveynlerine veya güvenilir başka bir yetişkine nasıl ulaşacağımız konusunda emin oluruz.</a:t>
            </a:r>
          </a:p>
          <a:p>
            <a:r>
              <a:rPr lang="tr-TR" sz="1500" dirty="0"/>
              <a:t>Çocuğa ruh sağlığını, gelişimini ya da onurunu zedeleyecek şekilde fiziksel güç kullanılması, reddetme, aşağılama, suçlama, tehdit etme gibi davranışlara süreğen olarak maruz kalması, bir erişkinin ya da gelişimsel olarak kendinden büyük bir diğer kişinin cinsel istismarı gibi vakalar karşısında dikkatli davranır ve şüpheli eylemlere şahit olduğumuzda öncelikle tesis yönetimine bilgi verir, gerekli görülen durumlarda Sosyal Destek Hattı’ndan yardım isteriz.</a:t>
            </a:r>
          </a:p>
          <a:p>
            <a:pPr marL="0" indent="0">
              <a:buNone/>
            </a:pPr>
            <a:r>
              <a:rPr lang="tr-TR" sz="1600" dirty="0"/>
              <a:t> </a:t>
            </a:r>
          </a:p>
          <a:p>
            <a:endParaRPr lang="tr-TR" sz="1600" dirty="0">
              <a:solidFill>
                <a:prstClr val="black"/>
              </a:solidFill>
              <a:ea typeface="Calibri" panose="020F0502020204030204" pitchFamily="34" charset="0"/>
              <a:cs typeface="Calibri" panose="020F0502020204030204" pitchFamily="34" charset="0"/>
            </a:endParaRPr>
          </a:p>
        </p:txBody>
      </p:sp>
      <p:pic>
        <p:nvPicPr>
          <p:cNvPr id="3" name="Resim 2" descr="çizgi film, kırpıntı çizim, Çizgi film, çizim içeren bir resim&#10;&#10;Açıklama otomatik olarak oluşturuldu">
            <a:extLst>
              <a:ext uri="{FF2B5EF4-FFF2-40B4-BE49-F238E27FC236}">
                <a16:creationId xmlns:a16="http://schemas.microsoft.com/office/drawing/2014/main" id="{3E20B6AE-7A46-21B8-A567-D513FE28A6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4605" y="2099244"/>
            <a:ext cx="2491651" cy="22620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77613890"/>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TotalTime>
  <Words>1900</Words>
  <Application>Microsoft Office PowerPoint</Application>
  <PresentationFormat>Geniş ekran</PresentationFormat>
  <Paragraphs>105</Paragraphs>
  <Slides>35</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35</vt:i4>
      </vt:variant>
    </vt:vector>
  </HeadingPairs>
  <TitlesOfParts>
    <vt:vector size="42" baseType="lpstr">
      <vt:lpstr>Arial</vt:lpstr>
      <vt:lpstr>Arial Black</vt:lpstr>
      <vt:lpstr>Calibri</vt:lpstr>
      <vt:lpstr>Calibri Light</vt:lpstr>
      <vt:lpstr>Cuprum</vt:lpstr>
      <vt:lpstr>Franklin Gothic Book</vt:lpstr>
      <vt:lpstr>Office Teması</vt:lpstr>
      <vt:lpstr>SÜRDÜRÜLEBİLİRLİK RAPORU 2024-2025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BAŞLIK</dc:title>
  <dc:creator>HP</dc:creator>
  <cp:lastModifiedBy>qualitymanager lagohotel</cp:lastModifiedBy>
  <cp:revision>62</cp:revision>
  <dcterms:created xsi:type="dcterms:W3CDTF">2024-05-01T13:20:34Z</dcterms:created>
  <dcterms:modified xsi:type="dcterms:W3CDTF">2025-03-27T08:25:47Z</dcterms:modified>
</cp:coreProperties>
</file>